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2" r:id="rId2"/>
  </p:sldMasterIdLst>
  <p:notesMasterIdLst>
    <p:notesMasterId r:id="rId14"/>
  </p:notesMasterIdLst>
  <p:sldIdLst>
    <p:sldId id="301" r:id="rId3"/>
    <p:sldId id="302" r:id="rId4"/>
    <p:sldId id="303" r:id="rId5"/>
    <p:sldId id="304" r:id="rId6"/>
    <p:sldId id="310" r:id="rId7"/>
    <p:sldId id="311" r:id="rId8"/>
    <p:sldId id="312" r:id="rId9"/>
    <p:sldId id="305" r:id="rId10"/>
    <p:sldId id="309" r:id="rId11"/>
    <p:sldId id="308" r:id="rId12"/>
    <p:sldId id="3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E08C-D79A-4063-B384-197FE48A9DF8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3201B-F24D-4032-BFD4-D17904DFA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05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3201B-F24D-4032-BFD4-D17904DFAF2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6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3201B-F24D-4032-BFD4-D17904DFAF2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32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39E7-6C61-4280-F61E-3023E3532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C970B-D07A-0C86-E02D-CFA93EEA4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C814-18BE-8248-A47E-6AFFEFC5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D73C5-12FB-21E1-EB5E-0AC680B4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DC1A-F51F-9C65-EADE-A2751721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8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45A-0A35-4693-B16A-6173D175AFFD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949-F8F1-4F35-8E87-E79CF22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6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5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22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5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E86E-AABF-852D-68B4-47ABD5A6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0B83-D5DC-9161-4DF7-644A8C1D6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3B830-5668-ED7C-8636-E7005680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45A-0A35-4693-B16A-6173D175AFFD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C844-AD80-5B76-B796-18DC1C33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222B5-D667-CF1E-95AD-068C0076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949-F8F1-4F35-8E87-E79CF22C9C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0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8FFD2-6542-1F81-F10C-E85BA20A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45A-0A35-4693-B16A-6173D175AFFD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D9F06-B671-54C2-1F2A-FFF110C5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3E720-255F-D366-2026-8276162E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949-F8F1-4F35-8E87-E79CF22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4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9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45A-0A35-4693-B16A-6173D175AFFD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E949-F8F1-4F35-8E87-E79CF22C9C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9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5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7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6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42572-29CC-CFB4-2540-77800452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099A9-B860-29DF-5050-6493CB58E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E05FD-C4E4-880F-1588-6F44B0FA6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B6DC5-6719-E73E-9DA5-70D6F65C3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86948-4A6F-B1F3-1923-573F6B338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D7087FE6-C78D-3A9F-D520-32566F22E5A8}"/>
              </a:ext>
            </a:extLst>
          </p:cNvPr>
          <p:cNvSpPr/>
          <p:nvPr userDrawn="1"/>
        </p:nvSpPr>
        <p:spPr>
          <a:xfrm>
            <a:off x="10886536" y="114445"/>
            <a:ext cx="1305464" cy="1531792"/>
          </a:xfrm>
          <a:custGeom>
            <a:avLst/>
            <a:gdLst/>
            <a:ahLst/>
            <a:cxnLst/>
            <a:rect l="l" t="t" r="r" b="b"/>
            <a:pathLst>
              <a:path w="2438400" h="3510279">
                <a:moveTo>
                  <a:pt x="2438400" y="0"/>
                </a:moveTo>
                <a:lnTo>
                  <a:pt x="2382594" y="1965"/>
                </a:lnTo>
                <a:lnTo>
                  <a:pt x="2338263" y="4201"/>
                </a:lnTo>
                <a:lnTo>
                  <a:pt x="2293960" y="6997"/>
                </a:lnTo>
                <a:lnTo>
                  <a:pt x="2249687" y="10353"/>
                </a:lnTo>
                <a:lnTo>
                  <a:pt x="2205450" y="14269"/>
                </a:lnTo>
                <a:lnTo>
                  <a:pt x="2161254" y="18747"/>
                </a:lnTo>
                <a:lnTo>
                  <a:pt x="2117103" y="23786"/>
                </a:lnTo>
                <a:lnTo>
                  <a:pt x="2073002" y="29387"/>
                </a:lnTo>
                <a:lnTo>
                  <a:pt x="2028956" y="35551"/>
                </a:lnTo>
                <a:lnTo>
                  <a:pt x="1984969" y="42277"/>
                </a:lnTo>
                <a:lnTo>
                  <a:pt x="1941046" y="49567"/>
                </a:lnTo>
                <a:lnTo>
                  <a:pt x="1897191" y="57421"/>
                </a:lnTo>
                <a:lnTo>
                  <a:pt x="1853410" y="65840"/>
                </a:lnTo>
                <a:lnTo>
                  <a:pt x="1809708" y="74823"/>
                </a:lnTo>
                <a:lnTo>
                  <a:pt x="1766087" y="84371"/>
                </a:lnTo>
                <a:lnTo>
                  <a:pt x="1722555" y="94486"/>
                </a:lnTo>
                <a:lnTo>
                  <a:pt x="1679114" y="105166"/>
                </a:lnTo>
                <a:lnTo>
                  <a:pt x="1635771" y="116414"/>
                </a:lnTo>
                <a:lnTo>
                  <a:pt x="1592529" y="128228"/>
                </a:lnTo>
                <a:lnTo>
                  <a:pt x="1549393" y="140610"/>
                </a:lnTo>
                <a:lnTo>
                  <a:pt x="1506368" y="153561"/>
                </a:lnTo>
                <a:lnTo>
                  <a:pt x="1463459" y="167080"/>
                </a:lnTo>
                <a:lnTo>
                  <a:pt x="1420670" y="181168"/>
                </a:lnTo>
                <a:lnTo>
                  <a:pt x="1378006" y="195826"/>
                </a:lnTo>
                <a:lnTo>
                  <a:pt x="1335472" y="211054"/>
                </a:lnTo>
                <a:lnTo>
                  <a:pt x="1293073" y="226852"/>
                </a:lnTo>
                <a:lnTo>
                  <a:pt x="1250812" y="243222"/>
                </a:lnTo>
                <a:lnTo>
                  <a:pt x="1208695" y="260163"/>
                </a:lnTo>
                <a:lnTo>
                  <a:pt x="1166727" y="277676"/>
                </a:lnTo>
                <a:lnTo>
                  <a:pt x="1124912" y="295761"/>
                </a:lnTo>
                <a:lnTo>
                  <a:pt x="1083254" y="314419"/>
                </a:lnTo>
                <a:lnTo>
                  <a:pt x="1041760" y="333651"/>
                </a:lnTo>
                <a:lnTo>
                  <a:pt x="1000432" y="353456"/>
                </a:lnTo>
                <a:lnTo>
                  <a:pt x="959277" y="373836"/>
                </a:lnTo>
                <a:lnTo>
                  <a:pt x="918298" y="394791"/>
                </a:lnTo>
                <a:lnTo>
                  <a:pt x="877500" y="416321"/>
                </a:lnTo>
                <a:lnTo>
                  <a:pt x="836889" y="438427"/>
                </a:lnTo>
                <a:lnTo>
                  <a:pt x="796468" y="461109"/>
                </a:lnTo>
                <a:lnTo>
                  <a:pt x="756243" y="484367"/>
                </a:lnTo>
                <a:lnTo>
                  <a:pt x="716217" y="508203"/>
                </a:lnTo>
                <a:lnTo>
                  <a:pt x="676397" y="532616"/>
                </a:lnTo>
                <a:lnTo>
                  <a:pt x="636786" y="557608"/>
                </a:lnTo>
                <a:lnTo>
                  <a:pt x="597389" y="583178"/>
                </a:lnTo>
                <a:lnTo>
                  <a:pt x="558211" y="609327"/>
                </a:lnTo>
                <a:lnTo>
                  <a:pt x="519257" y="636056"/>
                </a:lnTo>
                <a:lnTo>
                  <a:pt x="480531" y="663365"/>
                </a:lnTo>
                <a:lnTo>
                  <a:pt x="442038" y="691254"/>
                </a:lnTo>
                <a:lnTo>
                  <a:pt x="403782" y="719724"/>
                </a:lnTo>
                <a:lnTo>
                  <a:pt x="365769" y="748776"/>
                </a:lnTo>
                <a:lnTo>
                  <a:pt x="328003" y="778410"/>
                </a:lnTo>
                <a:lnTo>
                  <a:pt x="290489" y="808626"/>
                </a:lnTo>
                <a:lnTo>
                  <a:pt x="253231" y="839424"/>
                </a:lnTo>
                <a:lnTo>
                  <a:pt x="216234" y="870807"/>
                </a:lnTo>
                <a:lnTo>
                  <a:pt x="179503" y="902773"/>
                </a:lnTo>
                <a:lnTo>
                  <a:pt x="143043" y="935323"/>
                </a:lnTo>
                <a:lnTo>
                  <a:pt x="106857" y="968458"/>
                </a:lnTo>
                <a:lnTo>
                  <a:pt x="70952" y="1002178"/>
                </a:lnTo>
                <a:lnTo>
                  <a:pt x="35331" y="1036484"/>
                </a:lnTo>
                <a:lnTo>
                  <a:pt x="0" y="1071376"/>
                </a:lnTo>
                <a:lnTo>
                  <a:pt x="2438400" y="3509776"/>
                </a:lnTo>
                <a:lnTo>
                  <a:pt x="2438400" y="0"/>
                </a:lnTo>
                <a:close/>
              </a:path>
            </a:pathLst>
          </a:custGeom>
          <a:solidFill>
            <a:srgbClr val="FFC80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4EB21C60-8A4F-9378-853F-3C0F768990A2}"/>
              </a:ext>
            </a:extLst>
          </p:cNvPr>
          <p:cNvSpPr/>
          <p:nvPr userDrawn="1"/>
        </p:nvSpPr>
        <p:spPr>
          <a:xfrm>
            <a:off x="10763488" y="5681425"/>
            <a:ext cx="1180624" cy="991076"/>
          </a:xfrm>
          <a:custGeom>
            <a:avLst/>
            <a:gdLst/>
            <a:ahLst/>
            <a:cxnLst/>
            <a:rect l="l" t="t" r="r" b="b"/>
            <a:pathLst>
              <a:path w="1574164" h="1321434">
                <a:moveTo>
                  <a:pt x="1573796" y="0"/>
                </a:moveTo>
                <a:lnTo>
                  <a:pt x="0" y="767588"/>
                </a:lnTo>
                <a:lnTo>
                  <a:pt x="1243964" y="1320914"/>
                </a:lnTo>
                <a:lnTo>
                  <a:pt x="1573796" y="0"/>
                </a:lnTo>
                <a:close/>
              </a:path>
            </a:pathLst>
          </a:custGeom>
          <a:solidFill>
            <a:srgbClr val="2887E6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DF5F2CB-C470-91D1-7993-966EFA11F0B9}"/>
              </a:ext>
            </a:extLst>
          </p:cNvPr>
          <p:cNvGrpSpPr/>
          <p:nvPr userDrawn="1"/>
        </p:nvGrpSpPr>
        <p:grpSpPr>
          <a:xfrm>
            <a:off x="741872" y="365127"/>
            <a:ext cx="1332134" cy="495402"/>
            <a:chOff x="0" y="0"/>
            <a:chExt cx="2186940" cy="98552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C7BB4B-8FBC-BA04-195F-FE8E6845A2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9300" y="0"/>
              <a:ext cx="688340" cy="984885"/>
            </a:xfrm>
            <a:custGeom>
              <a:avLst/>
              <a:gdLst>
                <a:gd name="T0" fmla="+- 0 2781 1748"/>
                <a:gd name="T1" fmla="*/ T0 w 1084"/>
                <a:gd name="T2" fmla="+- 0 577 577"/>
                <a:gd name="T3" fmla="*/ 577 h 1551"/>
                <a:gd name="T4" fmla="+- 0 1833 1748"/>
                <a:gd name="T5" fmla="*/ T4 w 1084"/>
                <a:gd name="T6" fmla="+- 0 577 577"/>
                <a:gd name="T7" fmla="*/ 577 h 1551"/>
                <a:gd name="T8" fmla="+- 0 1833 1748"/>
                <a:gd name="T9" fmla="*/ T8 w 1084"/>
                <a:gd name="T10" fmla="+- 0 838 577"/>
                <a:gd name="T11" fmla="*/ 838 h 1551"/>
                <a:gd name="T12" fmla="+- 0 2384 1748"/>
                <a:gd name="T13" fmla="*/ T12 w 1084"/>
                <a:gd name="T14" fmla="+- 0 838 577"/>
                <a:gd name="T15" fmla="*/ 838 h 1551"/>
                <a:gd name="T16" fmla="+- 0 2109 1748"/>
                <a:gd name="T17" fmla="*/ T16 w 1084"/>
                <a:gd name="T18" fmla="+- 0 1166 577"/>
                <a:gd name="T19" fmla="*/ 1166 h 1551"/>
                <a:gd name="T20" fmla="+- 0 2235 1748"/>
                <a:gd name="T21" fmla="*/ T20 w 1084"/>
                <a:gd name="T22" fmla="+- 0 1317 577"/>
                <a:gd name="T23" fmla="*/ 1317 h 1551"/>
                <a:gd name="T24" fmla="+- 0 2249 1748"/>
                <a:gd name="T25" fmla="*/ T24 w 1084"/>
                <a:gd name="T26" fmla="+- 0 1314 577"/>
                <a:gd name="T27" fmla="*/ 1314 h 1551"/>
                <a:gd name="T28" fmla="+- 0 2262 1748"/>
                <a:gd name="T29" fmla="*/ T28 w 1084"/>
                <a:gd name="T30" fmla="+- 0 1313 577"/>
                <a:gd name="T31" fmla="*/ 1313 h 1551"/>
                <a:gd name="T32" fmla="+- 0 2276 1748"/>
                <a:gd name="T33" fmla="*/ T32 w 1084"/>
                <a:gd name="T34" fmla="+- 0 1312 577"/>
                <a:gd name="T35" fmla="*/ 1312 h 1551"/>
                <a:gd name="T36" fmla="+- 0 2290 1748"/>
                <a:gd name="T37" fmla="*/ T36 w 1084"/>
                <a:gd name="T38" fmla="+- 0 1311 577"/>
                <a:gd name="T39" fmla="*/ 1311 h 1551"/>
                <a:gd name="T40" fmla="+- 0 2363 1748"/>
                <a:gd name="T41" fmla="*/ T40 w 1084"/>
                <a:gd name="T42" fmla="+- 0 1321 577"/>
                <a:gd name="T43" fmla="*/ 1321 h 1551"/>
                <a:gd name="T44" fmla="+- 0 2428 1748"/>
                <a:gd name="T45" fmla="*/ T44 w 1084"/>
                <a:gd name="T46" fmla="+- 0 1349 577"/>
                <a:gd name="T47" fmla="*/ 1349 h 1551"/>
                <a:gd name="T48" fmla="+- 0 2484 1748"/>
                <a:gd name="T49" fmla="*/ T48 w 1084"/>
                <a:gd name="T50" fmla="+- 0 1392 577"/>
                <a:gd name="T51" fmla="*/ 1392 h 1551"/>
                <a:gd name="T52" fmla="+- 0 2526 1748"/>
                <a:gd name="T53" fmla="*/ T52 w 1084"/>
                <a:gd name="T54" fmla="+- 0 1447 577"/>
                <a:gd name="T55" fmla="*/ 1447 h 1551"/>
                <a:gd name="T56" fmla="+- 0 2554 1748"/>
                <a:gd name="T57" fmla="*/ T56 w 1084"/>
                <a:gd name="T58" fmla="+- 0 1512 577"/>
                <a:gd name="T59" fmla="*/ 1512 h 1551"/>
                <a:gd name="T60" fmla="+- 0 2564 1748"/>
                <a:gd name="T61" fmla="*/ T60 w 1084"/>
                <a:gd name="T62" fmla="+- 0 1585 577"/>
                <a:gd name="T63" fmla="*/ 1585 h 1551"/>
                <a:gd name="T64" fmla="+- 0 2554 1748"/>
                <a:gd name="T65" fmla="*/ T64 w 1084"/>
                <a:gd name="T66" fmla="+- 0 1658 577"/>
                <a:gd name="T67" fmla="*/ 1658 h 1551"/>
                <a:gd name="T68" fmla="+- 0 2526 1748"/>
                <a:gd name="T69" fmla="*/ T68 w 1084"/>
                <a:gd name="T70" fmla="+- 0 1724 577"/>
                <a:gd name="T71" fmla="*/ 1724 h 1551"/>
                <a:gd name="T72" fmla="+- 0 2484 1748"/>
                <a:gd name="T73" fmla="*/ T72 w 1084"/>
                <a:gd name="T74" fmla="+- 0 1779 577"/>
                <a:gd name="T75" fmla="*/ 1779 h 1551"/>
                <a:gd name="T76" fmla="+- 0 2428 1748"/>
                <a:gd name="T77" fmla="*/ T76 w 1084"/>
                <a:gd name="T78" fmla="+- 0 1822 577"/>
                <a:gd name="T79" fmla="*/ 1822 h 1551"/>
                <a:gd name="T80" fmla="+- 0 2363 1748"/>
                <a:gd name="T81" fmla="*/ T80 w 1084"/>
                <a:gd name="T82" fmla="+- 0 1850 577"/>
                <a:gd name="T83" fmla="*/ 1850 h 1551"/>
                <a:gd name="T84" fmla="+- 0 2290 1748"/>
                <a:gd name="T85" fmla="*/ T84 w 1084"/>
                <a:gd name="T86" fmla="+- 0 1859 577"/>
                <a:gd name="T87" fmla="*/ 1859 h 1551"/>
                <a:gd name="T88" fmla="+- 0 2217 1748"/>
                <a:gd name="T89" fmla="*/ T88 w 1084"/>
                <a:gd name="T90" fmla="+- 0 1850 577"/>
                <a:gd name="T91" fmla="*/ 1850 h 1551"/>
                <a:gd name="T92" fmla="+- 0 2152 1748"/>
                <a:gd name="T93" fmla="*/ T92 w 1084"/>
                <a:gd name="T94" fmla="+- 0 1822 577"/>
                <a:gd name="T95" fmla="*/ 1822 h 1551"/>
                <a:gd name="T96" fmla="+- 0 2096 1748"/>
                <a:gd name="T97" fmla="*/ T96 w 1084"/>
                <a:gd name="T98" fmla="+- 0 1779 577"/>
                <a:gd name="T99" fmla="*/ 1779 h 1551"/>
                <a:gd name="T100" fmla="+- 0 2053 1748"/>
                <a:gd name="T101" fmla="*/ T100 w 1084"/>
                <a:gd name="T102" fmla="+- 0 1724 577"/>
                <a:gd name="T103" fmla="*/ 1724 h 1551"/>
                <a:gd name="T104" fmla="+- 0 2026 1748"/>
                <a:gd name="T105" fmla="*/ T104 w 1084"/>
                <a:gd name="T106" fmla="+- 0 1658 577"/>
                <a:gd name="T107" fmla="*/ 1658 h 1551"/>
                <a:gd name="T108" fmla="+- 0 2016 1748"/>
                <a:gd name="T109" fmla="*/ T108 w 1084"/>
                <a:gd name="T110" fmla="+- 0 1585 577"/>
                <a:gd name="T111" fmla="*/ 1585 h 1551"/>
                <a:gd name="T112" fmla="+- 0 1748 1748"/>
                <a:gd name="T113" fmla="*/ T112 w 1084"/>
                <a:gd name="T114" fmla="+- 0 1585 577"/>
                <a:gd name="T115" fmla="*/ 1585 h 1551"/>
                <a:gd name="T116" fmla="+- 0 1753 1748"/>
                <a:gd name="T117" fmla="*/ T116 w 1084"/>
                <a:gd name="T118" fmla="+- 0 1659 577"/>
                <a:gd name="T119" fmla="*/ 1659 h 1551"/>
                <a:gd name="T120" fmla="+- 0 1768 1748"/>
                <a:gd name="T121" fmla="*/ T120 w 1084"/>
                <a:gd name="T122" fmla="+- 0 1729 577"/>
                <a:gd name="T123" fmla="*/ 1729 h 1551"/>
                <a:gd name="T124" fmla="+- 0 1791 1748"/>
                <a:gd name="T125" fmla="*/ T124 w 1084"/>
                <a:gd name="T126" fmla="+- 0 1796 577"/>
                <a:gd name="T127" fmla="*/ 1796 h 1551"/>
                <a:gd name="T128" fmla="+- 0 1822 1748"/>
                <a:gd name="T129" fmla="*/ T128 w 1084"/>
                <a:gd name="T130" fmla="+- 0 1859 577"/>
                <a:gd name="T131" fmla="*/ 1859 h 1551"/>
                <a:gd name="T132" fmla="+- 0 1861 1748"/>
                <a:gd name="T133" fmla="*/ T132 w 1084"/>
                <a:gd name="T134" fmla="+- 0 1916 577"/>
                <a:gd name="T135" fmla="*/ 1916 h 1551"/>
                <a:gd name="T136" fmla="+- 0 1907 1748"/>
                <a:gd name="T137" fmla="*/ T136 w 1084"/>
                <a:gd name="T138" fmla="+- 0 1968 577"/>
                <a:gd name="T139" fmla="*/ 1968 h 1551"/>
                <a:gd name="T140" fmla="+- 0 1959 1748"/>
                <a:gd name="T141" fmla="*/ T140 w 1084"/>
                <a:gd name="T142" fmla="+- 0 2014 577"/>
                <a:gd name="T143" fmla="*/ 2014 h 1551"/>
                <a:gd name="T144" fmla="+- 0 2016 1748"/>
                <a:gd name="T145" fmla="*/ T144 w 1084"/>
                <a:gd name="T146" fmla="+- 0 2053 577"/>
                <a:gd name="T147" fmla="*/ 2053 h 1551"/>
                <a:gd name="T148" fmla="+- 0 2079 1748"/>
                <a:gd name="T149" fmla="*/ T148 w 1084"/>
                <a:gd name="T150" fmla="+- 0 2084 577"/>
                <a:gd name="T151" fmla="*/ 2084 h 1551"/>
                <a:gd name="T152" fmla="+- 0 2146 1748"/>
                <a:gd name="T153" fmla="*/ T152 w 1084"/>
                <a:gd name="T154" fmla="+- 0 2108 577"/>
                <a:gd name="T155" fmla="*/ 2108 h 1551"/>
                <a:gd name="T156" fmla="+- 0 2216 1748"/>
                <a:gd name="T157" fmla="*/ T156 w 1084"/>
                <a:gd name="T158" fmla="+- 0 2122 577"/>
                <a:gd name="T159" fmla="*/ 2122 h 1551"/>
                <a:gd name="T160" fmla="+- 0 2290 1748"/>
                <a:gd name="T161" fmla="*/ T160 w 1084"/>
                <a:gd name="T162" fmla="+- 0 2127 577"/>
                <a:gd name="T163" fmla="*/ 2127 h 1551"/>
                <a:gd name="T164" fmla="+- 0 2363 1748"/>
                <a:gd name="T165" fmla="*/ T164 w 1084"/>
                <a:gd name="T166" fmla="+- 0 2122 577"/>
                <a:gd name="T167" fmla="*/ 2122 h 1551"/>
                <a:gd name="T168" fmla="+- 0 2434 1748"/>
                <a:gd name="T169" fmla="*/ T168 w 1084"/>
                <a:gd name="T170" fmla="+- 0 2108 577"/>
                <a:gd name="T171" fmla="*/ 2108 h 1551"/>
                <a:gd name="T172" fmla="+- 0 2501 1748"/>
                <a:gd name="T173" fmla="*/ T172 w 1084"/>
                <a:gd name="T174" fmla="+- 0 2084 577"/>
                <a:gd name="T175" fmla="*/ 2084 h 1551"/>
                <a:gd name="T176" fmla="+- 0 2563 1748"/>
                <a:gd name="T177" fmla="*/ T176 w 1084"/>
                <a:gd name="T178" fmla="+- 0 2053 577"/>
                <a:gd name="T179" fmla="*/ 2053 h 1551"/>
                <a:gd name="T180" fmla="+- 0 2621 1748"/>
                <a:gd name="T181" fmla="*/ T180 w 1084"/>
                <a:gd name="T182" fmla="+- 0 2014 577"/>
                <a:gd name="T183" fmla="*/ 2014 h 1551"/>
                <a:gd name="T184" fmla="+- 0 2673 1748"/>
                <a:gd name="T185" fmla="*/ T184 w 1084"/>
                <a:gd name="T186" fmla="+- 0 1968 577"/>
                <a:gd name="T187" fmla="*/ 1968 h 1551"/>
                <a:gd name="T188" fmla="+- 0 2719 1748"/>
                <a:gd name="T189" fmla="*/ T188 w 1084"/>
                <a:gd name="T190" fmla="+- 0 1916 577"/>
                <a:gd name="T191" fmla="*/ 1916 h 1551"/>
                <a:gd name="T192" fmla="+- 0 2757 1748"/>
                <a:gd name="T193" fmla="*/ T192 w 1084"/>
                <a:gd name="T194" fmla="+- 0 1859 577"/>
                <a:gd name="T195" fmla="*/ 1859 h 1551"/>
                <a:gd name="T196" fmla="+- 0 2789 1748"/>
                <a:gd name="T197" fmla="*/ T196 w 1084"/>
                <a:gd name="T198" fmla="+- 0 1796 577"/>
                <a:gd name="T199" fmla="*/ 1796 h 1551"/>
                <a:gd name="T200" fmla="+- 0 2812 1748"/>
                <a:gd name="T201" fmla="*/ T200 w 1084"/>
                <a:gd name="T202" fmla="+- 0 1729 577"/>
                <a:gd name="T203" fmla="*/ 1729 h 1551"/>
                <a:gd name="T204" fmla="+- 0 2826 1748"/>
                <a:gd name="T205" fmla="*/ T204 w 1084"/>
                <a:gd name="T206" fmla="+- 0 1659 577"/>
                <a:gd name="T207" fmla="*/ 1659 h 1551"/>
                <a:gd name="T208" fmla="+- 0 2831 1748"/>
                <a:gd name="T209" fmla="*/ T208 w 1084"/>
                <a:gd name="T210" fmla="+- 0 1585 577"/>
                <a:gd name="T211" fmla="*/ 1585 h 1551"/>
                <a:gd name="T212" fmla="+- 0 2825 1748"/>
                <a:gd name="T213" fmla="*/ T212 w 1084"/>
                <a:gd name="T214" fmla="+- 0 1504 577"/>
                <a:gd name="T215" fmla="*/ 1504 h 1551"/>
                <a:gd name="T216" fmla="+- 0 2808 1748"/>
                <a:gd name="T217" fmla="*/ T216 w 1084"/>
                <a:gd name="T218" fmla="+- 0 1427 577"/>
                <a:gd name="T219" fmla="*/ 1427 h 1551"/>
                <a:gd name="T220" fmla="+- 0 2780 1748"/>
                <a:gd name="T221" fmla="*/ T220 w 1084"/>
                <a:gd name="T222" fmla="+- 0 1354 577"/>
                <a:gd name="T223" fmla="*/ 1354 h 1551"/>
                <a:gd name="T224" fmla="+- 0 2742 1748"/>
                <a:gd name="T225" fmla="*/ T224 w 1084"/>
                <a:gd name="T226" fmla="+- 0 1287 577"/>
                <a:gd name="T227" fmla="*/ 1287 h 1551"/>
                <a:gd name="T228" fmla="+- 0 2695 1748"/>
                <a:gd name="T229" fmla="*/ T228 w 1084"/>
                <a:gd name="T230" fmla="+- 0 1226 577"/>
                <a:gd name="T231" fmla="*/ 1226 h 1551"/>
                <a:gd name="T232" fmla="+- 0 2640 1748"/>
                <a:gd name="T233" fmla="*/ T232 w 1084"/>
                <a:gd name="T234" fmla="+- 0 1172 577"/>
                <a:gd name="T235" fmla="*/ 1172 h 1551"/>
                <a:gd name="T236" fmla="+- 0 2578 1748"/>
                <a:gd name="T237" fmla="*/ T236 w 1084"/>
                <a:gd name="T238" fmla="+- 0 1127 577"/>
                <a:gd name="T239" fmla="*/ 1127 h 1551"/>
                <a:gd name="T240" fmla="+- 0 2510 1748"/>
                <a:gd name="T241" fmla="*/ T240 w 1084"/>
                <a:gd name="T242" fmla="+- 0 1090 577"/>
                <a:gd name="T243" fmla="*/ 1090 h 1551"/>
                <a:gd name="T244" fmla="+- 0 2781 1748"/>
                <a:gd name="T245" fmla="*/ T244 w 1084"/>
                <a:gd name="T246" fmla="+- 0 767 577"/>
                <a:gd name="T247" fmla="*/ 767 h 1551"/>
                <a:gd name="T248" fmla="+- 0 2781 1748"/>
                <a:gd name="T249" fmla="*/ T248 w 1084"/>
                <a:gd name="T250" fmla="+- 0 577 577"/>
                <a:gd name="T251" fmla="*/ 577 h 155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084" h="1551">
                  <a:moveTo>
                    <a:pt x="1033" y="0"/>
                  </a:moveTo>
                  <a:lnTo>
                    <a:pt x="85" y="0"/>
                  </a:lnTo>
                  <a:lnTo>
                    <a:pt x="85" y="261"/>
                  </a:lnTo>
                  <a:lnTo>
                    <a:pt x="636" y="261"/>
                  </a:lnTo>
                  <a:lnTo>
                    <a:pt x="361" y="589"/>
                  </a:lnTo>
                  <a:lnTo>
                    <a:pt x="487" y="740"/>
                  </a:lnTo>
                  <a:lnTo>
                    <a:pt x="501" y="737"/>
                  </a:lnTo>
                  <a:lnTo>
                    <a:pt x="514" y="736"/>
                  </a:lnTo>
                  <a:lnTo>
                    <a:pt x="528" y="735"/>
                  </a:lnTo>
                  <a:lnTo>
                    <a:pt x="542" y="734"/>
                  </a:lnTo>
                  <a:lnTo>
                    <a:pt x="615" y="744"/>
                  </a:lnTo>
                  <a:lnTo>
                    <a:pt x="680" y="772"/>
                  </a:lnTo>
                  <a:lnTo>
                    <a:pt x="736" y="815"/>
                  </a:lnTo>
                  <a:lnTo>
                    <a:pt x="778" y="870"/>
                  </a:lnTo>
                  <a:lnTo>
                    <a:pt x="806" y="935"/>
                  </a:lnTo>
                  <a:lnTo>
                    <a:pt x="816" y="1008"/>
                  </a:lnTo>
                  <a:lnTo>
                    <a:pt x="806" y="1081"/>
                  </a:lnTo>
                  <a:lnTo>
                    <a:pt x="778" y="1147"/>
                  </a:lnTo>
                  <a:lnTo>
                    <a:pt x="736" y="1202"/>
                  </a:lnTo>
                  <a:lnTo>
                    <a:pt x="680" y="1245"/>
                  </a:lnTo>
                  <a:lnTo>
                    <a:pt x="615" y="1273"/>
                  </a:lnTo>
                  <a:lnTo>
                    <a:pt x="542" y="1282"/>
                  </a:lnTo>
                  <a:lnTo>
                    <a:pt x="469" y="1273"/>
                  </a:lnTo>
                  <a:lnTo>
                    <a:pt x="404" y="1245"/>
                  </a:lnTo>
                  <a:lnTo>
                    <a:pt x="348" y="1202"/>
                  </a:lnTo>
                  <a:lnTo>
                    <a:pt x="305" y="1147"/>
                  </a:lnTo>
                  <a:lnTo>
                    <a:pt x="278" y="1081"/>
                  </a:lnTo>
                  <a:lnTo>
                    <a:pt x="268" y="1008"/>
                  </a:lnTo>
                  <a:lnTo>
                    <a:pt x="0" y="1008"/>
                  </a:lnTo>
                  <a:lnTo>
                    <a:pt x="5" y="1082"/>
                  </a:lnTo>
                  <a:lnTo>
                    <a:pt x="20" y="1152"/>
                  </a:lnTo>
                  <a:lnTo>
                    <a:pt x="43" y="1219"/>
                  </a:lnTo>
                  <a:lnTo>
                    <a:pt x="74" y="1282"/>
                  </a:lnTo>
                  <a:lnTo>
                    <a:pt x="113" y="1339"/>
                  </a:lnTo>
                  <a:lnTo>
                    <a:pt x="159" y="1391"/>
                  </a:lnTo>
                  <a:lnTo>
                    <a:pt x="211" y="1437"/>
                  </a:lnTo>
                  <a:lnTo>
                    <a:pt x="268" y="1476"/>
                  </a:lnTo>
                  <a:lnTo>
                    <a:pt x="331" y="1507"/>
                  </a:lnTo>
                  <a:lnTo>
                    <a:pt x="398" y="1531"/>
                  </a:lnTo>
                  <a:lnTo>
                    <a:pt x="468" y="1545"/>
                  </a:lnTo>
                  <a:lnTo>
                    <a:pt x="542" y="1550"/>
                  </a:lnTo>
                  <a:lnTo>
                    <a:pt x="615" y="1545"/>
                  </a:lnTo>
                  <a:lnTo>
                    <a:pt x="686" y="1531"/>
                  </a:lnTo>
                  <a:lnTo>
                    <a:pt x="753" y="1507"/>
                  </a:lnTo>
                  <a:lnTo>
                    <a:pt x="815" y="1476"/>
                  </a:lnTo>
                  <a:lnTo>
                    <a:pt x="873" y="1437"/>
                  </a:lnTo>
                  <a:lnTo>
                    <a:pt x="925" y="1391"/>
                  </a:lnTo>
                  <a:lnTo>
                    <a:pt x="971" y="1339"/>
                  </a:lnTo>
                  <a:lnTo>
                    <a:pt x="1009" y="1282"/>
                  </a:lnTo>
                  <a:lnTo>
                    <a:pt x="1041" y="1219"/>
                  </a:lnTo>
                  <a:lnTo>
                    <a:pt x="1064" y="1152"/>
                  </a:lnTo>
                  <a:lnTo>
                    <a:pt x="1078" y="1082"/>
                  </a:lnTo>
                  <a:lnTo>
                    <a:pt x="1083" y="1008"/>
                  </a:lnTo>
                  <a:lnTo>
                    <a:pt x="1077" y="927"/>
                  </a:lnTo>
                  <a:lnTo>
                    <a:pt x="1060" y="850"/>
                  </a:lnTo>
                  <a:lnTo>
                    <a:pt x="1032" y="777"/>
                  </a:lnTo>
                  <a:lnTo>
                    <a:pt x="994" y="710"/>
                  </a:lnTo>
                  <a:lnTo>
                    <a:pt x="947" y="649"/>
                  </a:lnTo>
                  <a:lnTo>
                    <a:pt x="892" y="595"/>
                  </a:lnTo>
                  <a:lnTo>
                    <a:pt x="830" y="550"/>
                  </a:lnTo>
                  <a:lnTo>
                    <a:pt x="762" y="513"/>
                  </a:lnTo>
                  <a:lnTo>
                    <a:pt x="1033" y="190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005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4E8D8DC-1EEE-E2C0-F9AA-E47EF80D42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98600" y="292100"/>
              <a:ext cx="688340" cy="688340"/>
            </a:xfrm>
            <a:custGeom>
              <a:avLst/>
              <a:gdLst>
                <a:gd name="T0" fmla="+- 0 3398 2929"/>
                <a:gd name="T1" fmla="*/ T0 w 1084"/>
                <a:gd name="T2" fmla="+- 0 1049 1044"/>
                <a:gd name="T3" fmla="*/ 1049 h 1084"/>
                <a:gd name="T4" fmla="+- 0 3260 2929"/>
                <a:gd name="T5" fmla="*/ T4 w 1084"/>
                <a:gd name="T6" fmla="+- 0 1086 1044"/>
                <a:gd name="T7" fmla="*/ 1086 h 1084"/>
                <a:gd name="T8" fmla="+- 0 3140 2929"/>
                <a:gd name="T9" fmla="*/ T8 w 1084"/>
                <a:gd name="T10" fmla="+- 0 1157 1044"/>
                <a:gd name="T11" fmla="*/ 1157 h 1084"/>
                <a:gd name="T12" fmla="+- 0 3042 2929"/>
                <a:gd name="T13" fmla="*/ T12 w 1084"/>
                <a:gd name="T14" fmla="+- 0 1254 1044"/>
                <a:gd name="T15" fmla="*/ 1254 h 1084"/>
                <a:gd name="T16" fmla="+- 0 2972 2929"/>
                <a:gd name="T17" fmla="*/ T16 w 1084"/>
                <a:gd name="T18" fmla="+- 0 1375 1044"/>
                <a:gd name="T19" fmla="*/ 1375 h 1084"/>
                <a:gd name="T20" fmla="+- 0 2934 2929"/>
                <a:gd name="T21" fmla="*/ T20 w 1084"/>
                <a:gd name="T22" fmla="+- 0 1512 1044"/>
                <a:gd name="T23" fmla="*/ 1512 h 1084"/>
                <a:gd name="T24" fmla="+- 0 2934 2929"/>
                <a:gd name="T25" fmla="*/ T24 w 1084"/>
                <a:gd name="T26" fmla="+- 0 1659 1044"/>
                <a:gd name="T27" fmla="*/ 1659 h 1084"/>
                <a:gd name="T28" fmla="+- 0 2972 2929"/>
                <a:gd name="T29" fmla="*/ T28 w 1084"/>
                <a:gd name="T30" fmla="+- 0 1796 1044"/>
                <a:gd name="T31" fmla="*/ 1796 h 1084"/>
                <a:gd name="T32" fmla="+- 0 3042 2929"/>
                <a:gd name="T33" fmla="*/ T32 w 1084"/>
                <a:gd name="T34" fmla="+- 0 1916 1044"/>
                <a:gd name="T35" fmla="*/ 1916 h 1084"/>
                <a:gd name="T36" fmla="+- 0 3140 2929"/>
                <a:gd name="T37" fmla="*/ T36 w 1084"/>
                <a:gd name="T38" fmla="+- 0 2014 1044"/>
                <a:gd name="T39" fmla="*/ 2014 h 1084"/>
                <a:gd name="T40" fmla="+- 0 3260 2929"/>
                <a:gd name="T41" fmla="*/ T40 w 1084"/>
                <a:gd name="T42" fmla="+- 0 2084 1044"/>
                <a:gd name="T43" fmla="*/ 2084 h 1084"/>
                <a:gd name="T44" fmla="+- 0 3398 2929"/>
                <a:gd name="T45" fmla="*/ T44 w 1084"/>
                <a:gd name="T46" fmla="+- 0 2122 1044"/>
                <a:gd name="T47" fmla="*/ 2122 h 1084"/>
                <a:gd name="T48" fmla="+- 0 3545 2929"/>
                <a:gd name="T49" fmla="*/ T48 w 1084"/>
                <a:gd name="T50" fmla="+- 0 2122 1044"/>
                <a:gd name="T51" fmla="*/ 2122 h 1084"/>
                <a:gd name="T52" fmla="+- 0 3682 2929"/>
                <a:gd name="T53" fmla="*/ T52 w 1084"/>
                <a:gd name="T54" fmla="+- 0 2084 1044"/>
                <a:gd name="T55" fmla="*/ 2084 h 1084"/>
                <a:gd name="T56" fmla="+- 0 4013 2929"/>
                <a:gd name="T57" fmla="*/ T56 w 1084"/>
                <a:gd name="T58" fmla="+- 0 2052 1044"/>
                <a:gd name="T59" fmla="*/ 2052 h 1084"/>
                <a:gd name="T60" fmla="+- 0 3471 2929"/>
                <a:gd name="T61" fmla="*/ T60 w 1084"/>
                <a:gd name="T62" fmla="+- 0 1859 1044"/>
                <a:gd name="T63" fmla="*/ 1859 h 1084"/>
                <a:gd name="T64" fmla="+- 0 3333 2929"/>
                <a:gd name="T65" fmla="*/ T64 w 1084"/>
                <a:gd name="T66" fmla="+- 0 1822 1044"/>
                <a:gd name="T67" fmla="*/ 1822 h 1084"/>
                <a:gd name="T68" fmla="+- 0 3234 2929"/>
                <a:gd name="T69" fmla="*/ T68 w 1084"/>
                <a:gd name="T70" fmla="+- 0 1724 1044"/>
                <a:gd name="T71" fmla="*/ 1724 h 1084"/>
                <a:gd name="T72" fmla="+- 0 3197 2929"/>
                <a:gd name="T73" fmla="*/ T72 w 1084"/>
                <a:gd name="T74" fmla="+- 0 1585 1044"/>
                <a:gd name="T75" fmla="*/ 1585 h 1084"/>
                <a:gd name="T76" fmla="+- 0 3234 2929"/>
                <a:gd name="T77" fmla="*/ T76 w 1084"/>
                <a:gd name="T78" fmla="+- 0 1447 1044"/>
                <a:gd name="T79" fmla="*/ 1447 h 1084"/>
                <a:gd name="T80" fmla="+- 0 3333 2929"/>
                <a:gd name="T81" fmla="*/ T80 w 1084"/>
                <a:gd name="T82" fmla="+- 0 1349 1044"/>
                <a:gd name="T83" fmla="*/ 1349 h 1084"/>
                <a:gd name="T84" fmla="+- 0 3471 2929"/>
                <a:gd name="T85" fmla="*/ T84 w 1084"/>
                <a:gd name="T86" fmla="+- 0 1311 1044"/>
                <a:gd name="T87" fmla="*/ 1311 h 1084"/>
                <a:gd name="T88" fmla="+- 0 4013 2929"/>
                <a:gd name="T89" fmla="*/ T88 w 1084"/>
                <a:gd name="T90" fmla="+- 0 1118 1044"/>
                <a:gd name="T91" fmla="*/ 1118 h 1084"/>
                <a:gd name="T92" fmla="+- 0 3682 2929"/>
                <a:gd name="T93" fmla="*/ T92 w 1084"/>
                <a:gd name="T94" fmla="+- 0 1087 1044"/>
                <a:gd name="T95" fmla="*/ 1087 h 1084"/>
                <a:gd name="T96" fmla="+- 0 3545 2929"/>
                <a:gd name="T97" fmla="*/ T96 w 1084"/>
                <a:gd name="T98" fmla="+- 0 1049 1044"/>
                <a:gd name="T99" fmla="*/ 1049 h 1084"/>
                <a:gd name="T100" fmla="+- 0 4013 2929"/>
                <a:gd name="T101" fmla="*/ T100 w 1084"/>
                <a:gd name="T102" fmla="+- 0 2052 1044"/>
                <a:gd name="T103" fmla="*/ 2052 h 1084"/>
                <a:gd name="T104" fmla="+- 0 3745 2929"/>
                <a:gd name="T105" fmla="*/ T104 w 1084"/>
                <a:gd name="T106" fmla="+- 0 2115 1044"/>
                <a:gd name="T107" fmla="*/ 2115 h 1084"/>
                <a:gd name="T108" fmla="+- 0 4013 2929"/>
                <a:gd name="T109" fmla="*/ T108 w 1084"/>
                <a:gd name="T110" fmla="+- 0 2052 1044"/>
                <a:gd name="T111" fmla="*/ 2052 h 1084"/>
                <a:gd name="T112" fmla="+- 0 3471 2929"/>
                <a:gd name="T113" fmla="*/ T112 w 1084"/>
                <a:gd name="T114" fmla="+- 0 1311 1044"/>
                <a:gd name="T115" fmla="*/ 1311 h 1084"/>
                <a:gd name="T116" fmla="+- 0 3609 2929"/>
                <a:gd name="T117" fmla="*/ T116 w 1084"/>
                <a:gd name="T118" fmla="+- 0 1349 1044"/>
                <a:gd name="T119" fmla="*/ 1349 h 1084"/>
                <a:gd name="T120" fmla="+- 0 3708 2929"/>
                <a:gd name="T121" fmla="*/ T120 w 1084"/>
                <a:gd name="T122" fmla="+- 0 1447 1044"/>
                <a:gd name="T123" fmla="*/ 1447 h 1084"/>
                <a:gd name="T124" fmla="+- 0 3745 2929"/>
                <a:gd name="T125" fmla="*/ T124 w 1084"/>
                <a:gd name="T126" fmla="+- 0 1585 1044"/>
                <a:gd name="T127" fmla="*/ 1585 h 1084"/>
                <a:gd name="T128" fmla="+- 0 3708 2929"/>
                <a:gd name="T129" fmla="*/ T128 w 1084"/>
                <a:gd name="T130" fmla="+- 0 1724 1044"/>
                <a:gd name="T131" fmla="*/ 1724 h 1084"/>
                <a:gd name="T132" fmla="+- 0 3609 2929"/>
                <a:gd name="T133" fmla="*/ T132 w 1084"/>
                <a:gd name="T134" fmla="+- 0 1822 1044"/>
                <a:gd name="T135" fmla="*/ 1822 h 1084"/>
                <a:gd name="T136" fmla="+- 0 3471 2929"/>
                <a:gd name="T137" fmla="*/ T136 w 1084"/>
                <a:gd name="T138" fmla="+- 0 1859 1044"/>
                <a:gd name="T139" fmla="*/ 1859 h 1084"/>
                <a:gd name="T140" fmla="+- 0 4013 2929"/>
                <a:gd name="T141" fmla="*/ T140 w 1084"/>
                <a:gd name="T142" fmla="+- 0 1311 1044"/>
                <a:gd name="T143" fmla="*/ 1311 h 1084"/>
                <a:gd name="T144" fmla="+- 0 3745 2929"/>
                <a:gd name="T145" fmla="*/ T144 w 1084"/>
                <a:gd name="T146" fmla="+- 0 1056 1044"/>
                <a:gd name="T147" fmla="*/ 1056 h 1084"/>
                <a:gd name="T148" fmla="+- 0 4013 2929"/>
                <a:gd name="T149" fmla="*/ T148 w 1084"/>
                <a:gd name="T150" fmla="+- 0 1118 1044"/>
                <a:gd name="T151" fmla="*/ 1118 h 10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</a:cxnLst>
              <a:rect l="0" t="0" r="r" b="b"/>
              <a:pathLst>
                <a:path w="1084" h="1084">
                  <a:moveTo>
                    <a:pt x="542" y="0"/>
                  </a:moveTo>
                  <a:lnTo>
                    <a:pt x="469" y="5"/>
                  </a:lnTo>
                  <a:lnTo>
                    <a:pt x="398" y="19"/>
                  </a:lnTo>
                  <a:lnTo>
                    <a:pt x="331" y="42"/>
                  </a:lnTo>
                  <a:lnTo>
                    <a:pt x="269" y="74"/>
                  </a:lnTo>
                  <a:lnTo>
                    <a:pt x="211" y="113"/>
                  </a:lnTo>
                  <a:lnTo>
                    <a:pt x="159" y="158"/>
                  </a:lnTo>
                  <a:lnTo>
                    <a:pt x="113" y="210"/>
                  </a:lnTo>
                  <a:lnTo>
                    <a:pt x="74" y="268"/>
                  </a:lnTo>
                  <a:lnTo>
                    <a:pt x="43" y="331"/>
                  </a:lnTo>
                  <a:lnTo>
                    <a:pt x="20" y="397"/>
                  </a:lnTo>
                  <a:lnTo>
                    <a:pt x="5" y="468"/>
                  </a:lnTo>
                  <a:lnTo>
                    <a:pt x="0" y="541"/>
                  </a:lnTo>
                  <a:lnTo>
                    <a:pt x="5" y="615"/>
                  </a:lnTo>
                  <a:lnTo>
                    <a:pt x="20" y="685"/>
                  </a:lnTo>
                  <a:lnTo>
                    <a:pt x="43" y="752"/>
                  </a:lnTo>
                  <a:lnTo>
                    <a:pt x="74" y="815"/>
                  </a:lnTo>
                  <a:lnTo>
                    <a:pt x="113" y="872"/>
                  </a:lnTo>
                  <a:lnTo>
                    <a:pt x="159" y="924"/>
                  </a:lnTo>
                  <a:lnTo>
                    <a:pt x="211" y="970"/>
                  </a:lnTo>
                  <a:lnTo>
                    <a:pt x="269" y="1009"/>
                  </a:lnTo>
                  <a:lnTo>
                    <a:pt x="331" y="1040"/>
                  </a:lnTo>
                  <a:lnTo>
                    <a:pt x="398" y="1064"/>
                  </a:lnTo>
                  <a:lnTo>
                    <a:pt x="469" y="1078"/>
                  </a:lnTo>
                  <a:lnTo>
                    <a:pt x="542" y="1083"/>
                  </a:lnTo>
                  <a:lnTo>
                    <a:pt x="616" y="1078"/>
                  </a:lnTo>
                  <a:lnTo>
                    <a:pt x="686" y="1063"/>
                  </a:lnTo>
                  <a:lnTo>
                    <a:pt x="753" y="1040"/>
                  </a:lnTo>
                  <a:lnTo>
                    <a:pt x="816" y="1008"/>
                  </a:lnTo>
                  <a:lnTo>
                    <a:pt x="1084" y="1008"/>
                  </a:lnTo>
                  <a:lnTo>
                    <a:pt x="1084" y="815"/>
                  </a:lnTo>
                  <a:lnTo>
                    <a:pt x="542" y="815"/>
                  </a:lnTo>
                  <a:lnTo>
                    <a:pt x="469" y="806"/>
                  </a:lnTo>
                  <a:lnTo>
                    <a:pt x="404" y="778"/>
                  </a:lnTo>
                  <a:lnTo>
                    <a:pt x="348" y="735"/>
                  </a:lnTo>
                  <a:lnTo>
                    <a:pt x="305" y="680"/>
                  </a:lnTo>
                  <a:lnTo>
                    <a:pt x="278" y="614"/>
                  </a:lnTo>
                  <a:lnTo>
                    <a:pt x="268" y="541"/>
                  </a:lnTo>
                  <a:lnTo>
                    <a:pt x="278" y="468"/>
                  </a:lnTo>
                  <a:lnTo>
                    <a:pt x="305" y="403"/>
                  </a:lnTo>
                  <a:lnTo>
                    <a:pt x="348" y="348"/>
                  </a:lnTo>
                  <a:lnTo>
                    <a:pt x="404" y="305"/>
                  </a:lnTo>
                  <a:lnTo>
                    <a:pt x="469" y="277"/>
                  </a:lnTo>
                  <a:lnTo>
                    <a:pt x="542" y="267"/>
                  </a:lnTo>
                  <a:lnTo>
                    <a:pt x="1084" y="267"/>
                  </a:lnTo>
                  <a:lnTo>
                    <a:pt x="1084" y="74"/>
                  </a:lnTo>
                  <a:lnTo>
                    <a:pt x="816" y="74"/>
                  </a:lnTo>
                  <a:lnTo>
                    <a:pt x="753" y="43"/>
                  </a:lnTo>
                  <a:lnTo>
                    <a:pt x="686" y="19"/>
                  </a:lnTo>
                  <a:lnTo>
                    <a:pt x="616" y="5"/>
                  </a:lnTo>
                  <a:lnTo>
                    <a:pt x="542" y="0"/>
                  </a:lnTo>
                  <a:close/>
                  <a:moveTo>
                    <a:pt x="1084" y="1008"/>
                  </a:moveTo>
                  <a:lnTo>
                    <a:pt x="816" y="1008"/>
                  </a:lnTo>
                  <a:lnTo>
                    <a:pt x="816" y="1071"/>
                  </a:lnTo>
                  <a:lnTo>
                    <a:pt x="1084" y="1071"/>
                  </a:lnTo>
                  <a:lnTo>
                    <a:pt x="1084" y="1008"/>
                  </a:lnTo>
                  <a:close/>
                  <a:moveTo>
                    <a:pt x="1084" y="267"/>
                  </a:moveTo>
                  <a:lnTo>
                    <a:pt x="542" y="267"/>
                  </a:lnTo>
                  <a:lnTo>
                    <a:pt x="615" y="277"/>
                  </a:lnTo>
                  <a:lnTo>
                    <a:pt x="680" y="305"/>
                  </a:lnTo>
                  <a:lnTo>
                    <a:pt x="736" y="348"/>
                  </a:lnTo>
                  <a:lnTo>
                    <a:pt x="779" y="403"/>
                  </a:lnTo>
                  <a:lnTo>
                    <a:pt x="806" y="469"/>
                  </a:lnTo>
                  <a:lnTo>
                    <a:pt x="816" y="541"/>
                  </a:lnTo>
                  <a:lnTo>
                    <a:pt x="806" y="614"/>
                  </a:lnTo>
                  <a:lnTo>
                    <a:pt x="779" y="680"/>
                  </a:lnTo>
                  <a:lnTo>
                    <a:pt x="736" y="735"/>
                  </a:lnTo>
                  <a:lnTo>
                    <a:pt x="680" y="778"/>
                  </a:lnTo>
                  <a:lnTo>
                    <a:pt x="615" y="806"/>
                  </a:lnTo>
                  <a:lnTo>
                    <a:pt x="542" y="815"/>
                  </a:lnTo>
                  <a:lnTo>
                    <a:pt x="1084" y="815"/>
                  </a:lnTo>
                  <a:lnTo>
                    <a:pt x="1084" y="267"/>
                  </a:lnTo>
                  <a:close/>
                  <a:moveTo>
                    <a:pt x="1084" y="12"/>
                  </a:moveTo>
                  <a:lnTo>
                    <a:pt x="816" y="12"/>
                  </a:lnTo>
                  <a:lnTo>
                    <a:pt x="816" y="74"/>
                  </a:lnTo>
                  <a:lnTo>
                    <a:pt x="1084" y="74"/>
                  </a:lnTo>
                  <a:lnTo>
                    <a:pt x="1084" y="12"/>
                  </a:lnTo>
                  <a:close/>
                </a:path>
              </a:pathLst>
            </a:custGeom>
            <a:solidFill>
              <a:srgbClr val="005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5E3E5B-FF8D-2DC0-8BB0-185FC6FC8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04800"/>
              <a:ext cx="688340" cy="680720"/>
            </a:xfrm>
            <a:custGeom>
              <a:avLst/>
              <a:gdLst>
                <a:gd name="T0" fmla="+- 0 1650 567"/>
                <a:gd name="T1" fmla="*/ T0 w 1084"/>
                <a:gd name="T2" fmla="+- 0 1056 1056"/>
                <a:gd name="T3" fmla="*/ 1056 h 1072"/>
                <a:gd name="T4" fmla="+- 0 1383 567"/>
                <a:gd name="T5" fmla="*/ T4 w 1084"/>
                <a:gd name="T6" fmla="+- 0 1056 1056"/>
                <a:gd name="T7" fmla="*/ 1056 h 1072"/>
                <a:gd name="T8" fmla="+- 0 1383 567"/>
                <a:gd name="T9" fmla="*/ T8 w 1084"/>
                <a:gd name="T10" fmla="+- 0 1585 1056"/>
                <a:gd name="T11" fmla="*/ 1585 h 1072"/>
                <a:gd name="T12" fmla="+- 0 1373 567"/>
                <a:gd name="T13" fmla="*/ T12 w 1084"/>
                <a:gd name="T14" fmla="+- 0 1658 1056"/>
                <a:gd name="T15" fmla="*/ 1658 h 1072"/>
                <a:gd name="T16" fmla="+- 0 1345 567"/>
                <a:gd name="T17" fmla="*/ T16 w 1084"/>
                <a:gd name="T18" fmla="+- 0 1724 1056"/>
                <a:gd name="T19" fmla="*/ 1724 h 1072"/>
                <a:gd name="T20" fmla="+- 0 1302 567"/>
                <a:gd name="T21" fmla="*/ T20 w 1084"/>
                <a:gd name="T22" fmla="+- 0 1779 1056"/>
                <a:gd name="T23" fmla="*/ 1779 h 1072"/>
                <a:gd name="T24" fmla="+- 0 1247 567"/>
                <a:gd name="T25" fmla="*/ T24 w 1084"/>
                <a:gd name="T26" fmla="+- 0 1822 1056"/>
                <a:gd name="T27" fmla="*/ 1822 h 1072"/>
                <a:gd name="T28" fmla="+- 0 1181 567"/>
                <a:gd name="T29" fmla="*/ T28 w 1084"/>
                <a:gd name="T30" fmla="+- 0 1850 1056"/>
                <a:gd name="T31" fmla="*/ 1850 h 1072"/>
                <a:gd name="T32" fmla="+- 0 1109 567"/>
                <a:gd name="T33" fmla="*/ T32 w 1084"/>
                <a:gd name="T34" fmla="+- 0 1859 1056"/>
                <a:gd name="T35" fmla="*/ 1859 h 1072"/>
                <a:gd name="T36" fmla="+- 0 1036 567"/>
                <a:gd name="T37" fmla="*/ T36 w 1084"/>
                <a:gd name="T38" fmla="+- 0 1850 1056"/>
                <a:gd name="T39" fmla="*/ 1850 h 1072"/>
                <a:gd name="T40" fmla="+- 0 970 567"/>
                <a:gd name="T41" fmla="*/ T40 w 1084"/>
                <a:gd name="T42" fmla="+- 0 1822 1056"/>
                <a:gd name="T43" fmla="*/ 1822 h 1072"/>
                <a:gd name="T44" fmla="+- 0 915 567"/>
                <a:gd name="T45" fmla="*/ T44 w 1084"/>
                <a:gd name="T46" fmla="+- 0 1779 1056"/>
                <a:gd name="T47" fmla="*/ 1779 h 1072"/>
                <a:gd name="T48" fmla="+- 0 872 567"/>
                <a:gd name="T49" fmla="*/ T48 w 1084"/>
                <a:gd name="T50" fmla="+- 0 1724 1056"/>
                <a:gd name="T51" fmla="*/ 1724 h 1072"/>
                <a:gd name="T52" fmla="+- 0 844 567"/>
                <a:gd name="T53" fmla="*/ T52 w 1084"/>
                <a:gd name="T54" fmla="+- 0 1658 1056"/>
                <a:gd name="T55" fmla="*/ 1658 h 1072"/>
                <a:gd name="T56" fmla="+- 0 835 567"/>
                <a:gd name="T57" fmla="*/ T56 w 1084"/>
                <a:gd name="T58" fmla="+- 0 1585 1056"/>
                <a:gd name="T59" fmla="*/ 1585 h 1072"/>
                <a:gd name="T60" fmla="+- 0 835 567"/>
                <a:gd name="T61" fmla="*/ T60 w 1084"/>
                <a:gd name="T62" fmla="+- 0 1056 1056"/>
                <a:gd name="T63" fmla="*/ 1056 h 1072"/>
                <a:gd name="T64" fmla="+- 0 567 567"/>
                <a:gd name="T65" fmla="*/ T64 w 1084"/>
                <a:gd name="T66" fmla="+- 0 1056 1056"/>
                <a:gd name="T67" fmla="*/ 1056 h 1072"/>
                <a:gd name="T68" fmla="+- 0 567 567"/>
                <a:gd name="T69" fmla="*/ T68 w 1084"/>
                <a:gd name="T70" fmla="+- 0 1585 1056"/>
                <a:gd name="T71" fmla="*/ 1585 h 1072"/>
                <a:gd name="T72" fmla="+- 0 572 567"/>
                <a:gd name="T73" fmla="*/ T72 w 1084"/>
                <a:gd name="T74" fmla="+- 0 1659 1056"/>
                <a:gd name="T75" fmla="*/ 1659 h 1072"/>
                <a:gd name="T76" fmla="+- 0 586 567"/>
                <a:gd name="T77" fmla="*/ T76 w 1084"/>
                <a:gd name="T78" fmla="+- 0 1729 1056"/>
                <a:gd name="T79" fmla="*/ 1729 h 1072"/>
                <a:gd name="T80" fmla="+- 0 609 567"/>
                <a:gd name="T81" fmla="*/ T80 w 1084"/>
                <a:gd name="T82" fmla="+- 0 1796 1056"/>
                <a:gd name="T83" fmla="*/ 1796 h 1072"/>
                <a:gd name="T84" fmla="+- 0 641 567"/>
                <a:gd name="T85" fmla="*/ T84 w 1084"/>
                <a:gd name="T86" fmla="+- 0 1859 1056"/>
                <a:gd name="T87" fmla="*/ 1859 h 1072"/>
                <a:gd name="T88" fmla="+- 0 680 567"/>
                <a:gd name="T89" fmla="*/ T88 w 1084"/>
                <a:gd name="T90" fmla="+- 0 1916 1056"/>
                <a:gd name="T91" fmla="*/ 1916 h 1072"/>
                <a:gd name="T92" fmla="+- 0 726 567"/>
                <a:gd name="T93" fmla="*/ T92 w 1084"/>
                <a:gd name="T94" fmla="+- 0 1968 1056"/>
                <a:gd name="T95" fmla="*/ 1968 h 1072"/>
                <a:gd name="T96" fmla="+- 0 778 567"/>
                <a:gd name="T97" fmla="*/ T96 w 1084"/>
                <a:gd name="T98" fmla="+- 0 2014 1056"/>
                <a:gd name="T99" fmla="*/ 2014 h 1072"/>
                <a:gd name="T100" fmla="+- 0 835 567"/>
                <a:gd name="T101" fmla="*/ T100 w 1084"/>
                <a:gd name="T102" fmla="+- 0 2053 1056"/>
                <a:gd name="T103" fmla="*/ 2053 h 1072"/>
                <a:gd name="T104" fmla="+- 0 898 567"/>
                <a:gd name="T105" fmla="*/ T104 w 1084"/>
                <a:gd name="T106" fmla="+- 0 2084 1056"/>
                <a:gd name="T107" fmla="*/ 2084 h 1072"/>
                <a:gd name="T108" fmla="+- 0 965 567"/>
                <a:gd name="T109" fmla="*/ T108 w 1084"/>
                <a:gd name="T110" fmla="+- 0 2108 1056"/>
                <a:gd name="T111" fmla="*/ 2108 h 1072"/>
                <a:gd name="T112" fmla="+- 0 1035 567"/>
                <a:gd name="T113" fmla="*/ T112 w 1084"/>
                <a:gd name="T114" fmla="+- 0 2122 1056"/>
                <a:gd name="T115" fmla="*/ 2122 h 1072"/>
                <a:gd name="T116" fmla="+- 0 1109 567"/>
                <a:gd name="T117" fmla="*/ T116 w 1084"/>
                <a:gd name="T118" fmla="+- 0 2127 1056"/>
                <a:gd name="T119" fmla="*/ 2127 h 1072"/>
                <a:gd name="T120" fmla="+- 0 1182 567"/>
                <a:gd name="T121" fmla="*/ T120 w 1084"/>
                <a:gd name="T122" fmla="+- 0 2122 1056"/>
                <a:gd name="T123" fmla="*/ 2122 h 1072"/>
                <a:gd name="T124" fmla="+- 0 1253 567"/>
                <a:gd name="T125" fmla="*/ T124 w 1084"/>
                <a:gd name="T126" fmla="+- 0 2107 1056"/>
                <a:gd name="T127" fmla="*/ 2107 h 1072"/>
                <a:gd name="T128" fmla="+- 0 1320 567"/>
                <a:gd name="T129" fmla="*/ T128 w 1084"/>
                <a:gd name="T130" fmla="+- 0 2084 1056"/>
                <a:gd name="T131" fmla="*/ 2084 h 1072"/>
                <a:gd name="T132" fmla="+- 0 1383 567"/>
                <a:gd name="T133" fmla="*/ T132 w 1084"/>
                <a:gd name="T134" fmla="+- 0 2052 1056"/>
                <a:gd name="T135" fmla="*/ 2052 h 1072"/>
                <a:gd name="T136" fmla="+- 0 1383 567"/>
                <a:gd name="T137" fmla="*/ T136 w 1084"/>
                <a:gd name="T138" fmla="+- 0 2115 1056"/>
                <a:gd name="T139" fmla="*/ 2115 h 1072"/>
                <a:gd name="T140" fmla="+- 0 1650 567"/>
                <a:gd name="T141" fmla="*/ T140 w 1084"/>
                <a:gd name="T142" fmla="+- 0 2115 1056"/>
                <a:gd name="T143" fmla="*/ 2115 h 1072"/>
                <a:gd name="T144" fmla="+- 0 1650 567"/>
                <a:gd name="T145" fmla="*/ T144 w 1084"/>
                <a:gd name="T146" fmla="+- 0 1056 1056"/>
                <a:gd name="T147" fmla="*/ 1056 h 10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084" h="1072">
                  <a:moveTo>
                    <a:pt x="1083" y="0"/>
                  </a:moveTo>
                  <a:lnTo>
                    <a:pt x="816" y="0"/>
                  </a:lnTo>
                  <a:lnTo>
                    <a:pt x="816" y="529"/>
                  </a:lnTo>
                  <a:lnTo>
                    <a:pt x="806" y="602"/>
                  </a:lnTo>
                  <a:lnTo>
                    <a:pt x="778" y="668"/>
                  </a:lnTo>
                  <a:lnTo>
                    <a:pt x="735" y="723"/>
                  </a:lnTo>
                  <a:lnTo>
                    <a:pt x="680" y="766"/>
                  </a:lnTo>
                  <a:lnTo>
                    <a:pt x="614" y="794"/>
                  </a:lnTo>
                  <a:lnTo>
                    <a:pt x="542" y="803"/>
                  </a:lnTo>
                  <a:lnTo>
                    <a:pt x="469" y="794"/>
                  </a:lnTo>
                  <a:lnTo>
                    <a:pt x="403" y="766"/>
                  </a:lnTo>
                  <a:lnTo>
                    <a:pt x="348" y="723"/>
                  </a:lnTo>
                  <a:lnTo>
                    <a:pt x="305" y="668"/>
                  </a:lnTo>
                  <a:lnTo>
                    <a:pt x="277" y="602"/>
                  </a:lnTo>
                  <a:lnTo>
                    <a:pt x="268" y="529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529"/>
                  </a:lnTo>
                  <a:lnTo>
                    <a:pt x="5" y="603"/>
                  </a:lnTo>
                  <a:lnTo>
                    <a:pt x="19" y="673"/>
                  </a:lnTo>
                  <a:lnTo>
                    <a:pt x="42" y="740"/>
                  </a:lnTo>
                  <a:lnTo>
                    <a:pt x="74" y="803"/>
                  </a:lnTo>
                  <a:lnTo>
                    <a:pt x="113" y="860"/>
                  </a:lnTo>
                  <a:lnTo>
                    <a:pt x="159" y="912"/>
                  </a:lnTo>
                  <a:lnTo>
                    <a:pt x="211" y="958"/>
                  </a:lnTo>
                  <a:lnTo>
                    <a:pt x="268" y="997"/>
                  </a:lnTo>
                  <a:lnTo>
                    <a:pt x="331" y="1028"/>
                  </a:lnTo>
                  <a:lnTo>
                    <a:pt x="398" y="1052"/>
                  </a:lnTo>
                  <a:lnTo>
                    <a:pt x="468" y="1066"/>
                  </a:lnTo>
                  <a:lnTo>
                    <a:pt x="542" y="1071"/>
                  </a:lnTo>
                  <a:lnTo>
                    <a:pt x="615" y="1066"/>
                  </a:lnTo>
                  <a:lnTo>
                    <a:pt x="686" y="1051"/>
                  </a:lnTo>
                  <a:lnTo>
                    <a:pt x="753" y="1028"/>
                  </a:lnTo>
                  <a:lnTo>
                    <a:pt x="816" y="996"/>
                  </a:lnTo>
                  <a:lnTo>
                    <a:pt x="816" y="1059"/>
                  </a:lnTo>
                  <a:lnTo>
                    <a:pt x="1083" y="1059"/>
                  </a:lnTo>
                  <a:lnTo>
                    <a:pt x="1083" y="0"/>
                  </a:lnTo>
                  <a:close/>
                </a:path>
              </a:pathLst>
            </a:custGeom>
            <a:solidFill>
              <a:srgbClr val="005A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069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394F-AB25-49FD-BF71-CD3B9C95CC43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FA16-8324-4B19-ACB6-32E8A0A9926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aphic 11">
            <a:extLst>
              <a:ext uri="{FF2B5EF4-FFF2-40B4-BE49-F238E27FC236}">
                <a16:creationId xmlns:a16="http://schemas.microsoft.com/office/drawing/2014/main" id="{5E6B8DAB-40FC-B886-7F4D-B949AFB5F894}"/>
              </a:ext>
            </a:extLst>
          </p:cNvPr>
          <p:cNvGrpSpPr/>
          <p:nvPr userDrawn="1"/>
        </p:nvGrpSpPr>
        <p:grpSpPr>
          <a:xfrm>
            <a:off x="484189" y="310677"/>
            <a:ext cx="2721769" cy="850106"/>
            <a:chOff x="482605" y="484996"/>
            <a:chExt cx="3629025" cy="1133475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693AD54-ED80-4302-5848-B9DE6CEE5F59}"/>
                </a:ext>
              </a:extLst>
            </p:cNvPr>
            <p:cNvSpPr/>
            <p:nvPr/>
          </p:nvSpPr>
          <p:spPr>
            <a:xfrm>
              <a:off x="2211913" y="828031"/>
              <a:ext cx="793244" cy="796042"/>
            </a:xfrm>
            <a:custGeom>
              <a:avLst/>
              <a:gdLst>
                <a:gd name="connsiteX0" fmla="*/ 597328 w 793244"/>
                <a:gd name="connsiteY0" fmla="*/ 398053 h 796042"/>
                <a:gd name="connsiteX1" fmla="*/ 396717 w 793244"/>
                <a:gd name="connsiteY1" fmla="*/ 599405 h 796042"/>
                <a:gd name="connsiteX2" fmla="*/ 196105 w 793244"/>
                <a:gd name="connsiteY2" fmla="*/ 398053 h 796042"/>
                <a:gd name="connsiteX3" fmla="*/ 396717 w 793244"/>
                <a:gd name="connsiteY3" fmla="*/ 196702 h 796042"/>
                <a:gd name="connsiteX4" fmla="*/ 597328 w 793244"/>
                <a:gd name="connsiteY4" fmla="*/ 398053 h 796042"/>
                <a:gd name="connsiteX5" fmla="*/ 597328 w 793244"/>
                <a:gd name="connsiteY5" fmla="*/ 8979 h 796042"/>
                <a:gd name="connsiteX6" fmla="*/ 597328 w 793244"/>
                <a:gd name="connsiteY6" fmla="*/ 54827 h 796042"/>
                <a:gd name="connsiteX7" fmla="*/ 54624 w 793244"/>
                <a:gd name="connsiteY7" fmla="*/ 196580 h 796042"/>
                <a:gd name="connsiteX8" fmla="*/ 195864 w 793244"/>
                <a:gd name="connsiteY8" fmla="*/ 741280 h 796042"/>
                <a:gd name="connsiteX9" fmla="*/ 597328 w 793244"/>
                <a:gd name="connsiteY9" fmla="*/ 741280 h 796042"/>
                <a:gd name="connsiteX10" fmla="*/ 597328 w 793244"/>
                <a:gd name="connsiteY10" fmla="*/ 787128 h 796042"/>
                <a:gd name="connsiteX11" fmla="*/ 793245 w 793244"/>
                <a:gd name="connsiteY11" fmla="*/ 787128 h 796042"/>
                <a:gd name="connsiteX12" fmla="*/ 793245 w 793244"/>
                <a:gd name="connsiteY12" fmla="*/ 8979 h 79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3244" h="796042">
                  <a:moveTo>
                    <a:pt x="597328" y="398053"/>
                  </a:moveTo>
                  <a:cubicBezTo>
                    <a:pt x="597328" y="509256"/>
                    <a:pt x="507516" y="599405"/>
                    <a:pt x="396717" y="599405"/>
                  </a:cubicBezTo>
                  <a:cubicBezTo>
                    <a:pt x="285917" y="599405"/>
                    <a:pt x="196105" y="509256"/>
                    <a:pt x="196105" y="398053"/>
                  </a:cubicBezTo>
                  <a:cubicBezTo>
                    <a:pt x="196105" y="286851"/>
                    <a:pt x="285917" y="196702"/>
                    <a:pt x="396717" y="196702"/>
                  </a:cubicBezTo>
                  <a:cubicBezTo>
                    <a:pt x="507516" y="196702"/>
                    <a:pt x="597328" y="286851"/>
                    <a:pt x="597328" y="398053"/>
                  </a:cubicBezTo>
                  <a:close/>
                  <a:moveTo>
                    <a:pt x="597328" y="8979"/>
                  </a:moveTo>
                  <a:lnTo>
                    <a:pt x="597328" y="54827"/>
                  </a:lnTo>
                  <a:cubicBezTo>
                    <a:pt x="408467" y="-56443"/>
                    <a:pt x="165487" y="7021"/>
                    <a:pt x="54624" y="196580"/>
                  </a:cubicBezTo>
                  <a:cubicBezTo>
                    <a:pt x="-56239" y="386139"/>
                    <a:pt x="7003" y="630010"/>
                    <a:pt x="195864" y="741280"/>
                  </a:cubicBezTo>
                  <a:cubicBezTo>
                    <a:pt x="319797" y="814297"/>
                    <a:pt x="473396" y="814297"/>
                    <a:pt x="597328" y="741280"/>
                  </a:cubicBezTo>
                  <a:lnTo>
                    <a:pt x="597328" y="787128"/>
                  </a:lnTo>
                  <a:lnTo>
                    <a:pt x="793245" y="787128"/>
                  </a:lnTo>
                  <a:lnTo>
                    <a:pt x="793245" y="8979"/>
                  </a:lnTo>
                  <a:close/>
                </a:path>
              </a:pathLst>
            </a:custGeom>
            <a:solidFill>
              <a:srgbClr val="005AB9"/>
            </a:solidFill>
            <a:ln w="126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1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F2FD46C-1C45-2673-1004-5B2776DCB5DB}"/>
                </a:ext>
              </a:extLst>
            </p:cNvPr>
            <p:cNvSpPr/>
            <p:nvPr/>
          </p:nvSpPr>
          <p:spPr>
            <a:xfrm>
              <a:off x="482603" y="837010"/>
              <a:ext cx="792930" cy="787745"/>
            </a:xfrm>
            <a:custGeom>
              <a:avLst/>
              <a:gdLst>
                <a:gd name="connsiteX0" fmla="*/ 597014 w 792930"/>
                <a:gd name="connsiteY0" fmla="*/ 389075 h 787745"/>
                <a:gd name="connsiteX1" fmla="*/ 401511 w 792930"/>
                <a:gd name="connsiteY1" fmla="*/ 595426 h 787745"/>
                <a:gd name="connsiteX2" fmla="*/ 195918 w 792930"/>
                <a:gd name="connsiteY2" fmla="*/ 399202 h 787745"/>
                <a:gd name="connsiteX3" fmla="*/ 195918 w 792930"/>
                <a:gd name="connsiteY3" fmla="*/ 389075 h 787745"/>
                <a:gd name="connsiteX4" fmla="*/ 195918 w 792930"/>
                <a:gd name="connsiteY4" fmla="*/ 0 h 787745"/>
                <a:gd name="connsiteX5" fmla="*/ 1 w 792930"/>
                <a:gd name="connsiteY5" fmla="*/ 0 h 787745"/>
                <a:gd name="connsiteX6" fmla="*/ 1 w 792930"/>
                <a:gd name="connsiteY6" fmla="*/ 389075 h 787745"/>
                <a:gd name="connsiteX7" fmla="*/ 395342 w 792930"/>
                <a:gd name="connsiteY7" fmla="*/ 787745 h 787745"/>
                <a:gd name="connsiteX8" fmla="*/ 597014 w 792930"/>
                <a:gd name="connsiteY8" fmla="*/ 732938 h 787745"/>
                <a:gd name="connsiteX9" fmla="*/ 597014 w 792930"/>
                <a:gd name="connsiteY9" fmla="*/ 778787 h 787745"/>
                <a:gd name="connsiteX10" fmla="*/ 792930 w 792930"/>
                <a:gd name="connsiteY10" fmla="*/ 778787 h 787745"/>
                <a:gd name="connsiteX11" fmla="*/ 792930 w 792930"/>
                <a:gd name="connsiteY11" fmla="*/ 0 h 787745"/>
                <a:gd name="connsiteX12" fmla="*/ 597014 w 792930"/>
                <a:gd name="connsiteY12" fmla="*/ 0 h 787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2930" h="787745">
                  <a:moveTo>
                    <a:pt x="597014" y="389075"/>
                  </a:moveTo>
                  <a:cubicBezTo>
                    <a:pt x="599800" y="500243"/>
                    <a:pt x="512270" y="592629"/>
                    <a:pt x="401511" y="595426"/>
                  </a:cubicBezTo>
                  <a:cubicBezTo>
                    <a:pt x="290751" y="598223"/>
                    <a:pt x="198704" y="510369"/>
                    <a:pt x="195918" y="399202"/>
                  </a:cubicBezTo>
                  <a:cubicBezTo>
                    <a:pt x="195833" y="395827"/>
                    <a:pt x="195833" y="392450"/>
                    <a:pt x="195918" y="389075"/>
                  </a:cubicBezTo>
                  <a:lnTo>
                    <a:pt x="195918" y="0"/>
                  </a:lnTo>
                  <a:lnTo>
                    <a:pt x="1" y="0"/>
                  </a:lnTo>
                  <a:lnTo>
                    <a:pt x="1" y="389075"/>
                  </a:lnTo>
                  <a:cubicBezTo>
                    <a:pt x="-514" y="608737"/>
                    <a:pt x="176486" y="787228"/>
                    <a:pt x="395342" y="787745"/>
                  </a:cubicBezTo>
                  <a:cubicBezTo>
                    <a:pt x="466241" y="787912"/>
                    <a:pt x="535885" y="768985"/>
                    <a:pt x="597014" y="732938"/>
                  </a:cubicBezTo>
                  <a:lnTo>
                    <a:pt x="597014" y="778787"/>
                  </a:lnTo>
                  <a:lnTo>
                    <a:pt x="792930" y="778787"/>
                  </a:lnTo>
                  <a:lnTo>
                    <a:pt x="792930" y="0"/>
                  </a:lnTo>
                  <a:lnTo>
                    <a:pt x="597014" y="0"/>
                  </a:lnTo>
                  <a:close/>
                </a:path>
              </a:pathLst>
            </a:custGeom>
            <a:solidFill>
              <a:srgbClr val="005AB9"/>
            </a:solidFill>
            <a:ln w="126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1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EE1AA87-8BC7-4189-9227-62A7D357AC51}"/>
                </a:ext>
              </a:extLst>
            </p:cNvPr>
            <p:cNvSpPr/>
            <p:nvPr/>
          </p:nvSpPr>
          <p:spPr>
            <a:xfrm>
              <a:off x="1347353" y="484996"/>
              <a:ext cx="793056" cy="1139102"/>
            </a:xfrm>
            <a:custGeom>
              <a:avLst/>
              <a:gdLst>
                <a:gd name="connsiteX0" fmla="*/ 557423 w 793056"/>
                <a:gd name="connsiteY0" fmla="*/ 377358 h 1139102"/>
                <a:gd name="connsiteX1" fmla="*/ 756005 w 793056"/>
                <a:gd name="connsiteY1" fmla="*/ 140092 h 1139102"/>
                <a:gd name="connsiteX2" fmla="*/ 756005 w 793056"/>
                <a:gd name="connsiteY2" fmla="*/ 0 h 1139102"/>
                <a:gd name="connsiteX3" fmla="*/ 62302 w 793056"/>
                <a:gd name="connsiteY3" fmla="*/ 0 h 1139102"/>
                <a:gd name="connsiteX4" fmla="*/ 62302 w 793056"/>
                <a:gd name="connsiteY4" fmla="*/ 191927 h 1139102"/>
                <a:gd name="connsiteX5" fmla="*/ 465556 w 793056"/>
                <a:gd name="connsiteY5" fmla="*/ 191927 h 1139102"/>
                <a:gd name="connsiteX6" fmla="*/ 264564 w 793056"/>
                <a:gd name="connsiteY6" fmla="*/ 433013 h 1139102"/>
                <a:gd name="connsiteX7" fmla="*/ 357193 w 793056"/>
                <a:gd name="connsiteY7" fmla="*/ 543813 h 1139102"/>
                <a:gd name="connsiteX8" fmla="*/ 397162 w 793056"/>
                <a:gd name="connsiteY8" fmla="*/ 539738 h 1139102"/>
                <a:gd name="connsiteX9" fmla="*/ 597140 w 793056"/>
                <a:gd name="connsiteY9" fmla="*/ 741724 h 1139102"/>
                <a:gd name="connsiteX10" fmla="*/ 395894 w 793056"/>
                <a:gd name="connsiteY10" fmla="*/ 942437 h 1139102"/>
                <a:gd name="connsiteX11" fmla="*/ 195917 w 793056"/>
                <a:gd name="connsiteY11" fmla="*/ 741089 h 1139102"/>
                <a:gd name="connsiteX12" fmla="*/ 0 w 793056"/>
                <a:gd name="connsiteY12" fmla="*/ 741089 h 1139102"/>
                <a:gd name="connsiteX13" fmla="*/ 396504 w 793056"/>
                <a:gd name="connsiteY13" fmla="*/ 1139103 h 1139102"/>
                <a:gd name="connsiteX14" fmla="*/ 793056 w 793056"/>
                <a:gd name="connsiteY14" fmla="*/ 741136 h 1139102"/>
                <a:gd name="connsiteX15" fmla="*/ 557423 w 793056"/>
                <a:gd name="connsiteY15" fmla="*/ 377358 h 113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3056" h="1139102">
                  <a:moveTo>
                    <a:pt x="557423" y="377358"/>
                  </a:moveTo>
                  <a:lnTo>
                    <a:pt x="756005" y="140092"/>
                  </a:lnTo>
                  <a:lnTo>
                    <a:pt x="756005" y="0"/>
                  </a:lnTo>
                  <a:lnTo>
                    <a:pt x="62302" y="0"/>
                  </a:lnTo>
                  <a:lnTo>
                    <a:pt x="62302" y="191927"/>
                  </a:lnTo>
                  <a:lnTo>
                    <a:pt x="465556" y="191927"/>
                  </a:lnTo>
                  <a:lnTo>
                    <a:pt x="264564" y="433013"/>
                  </a:lnTo>
                  <a:lnTo>
                    <a:pt x="357193" y="543813"/>
                  </a:lnTo>
                  <a:cubicBezTo>
                    <a:pt x="370343" y="541096"/>
                    <a:pt x="383736" y="539730"/>
                    <a:pt x="397162" y="539738"/>
                  </a:cubicBezTo>
                  <a:cubicBezTo>
                    <a:pt x="507962" y="540089"/>
                    <a:pt x="597495" y="630522"/>
                    <a:pt x="597140" y="741724"/>
                  </a:cubicBezTo>
                  <a:cubicBezTo>
                    <a:pt x="596784" y="852927"/>
                    <a:pt x="506693" y="942790"/>
                    <a:pt x="395894" y="942437"/>
                  </a:cubicBezTo>
                  <a:cubicBezTo>
                    <a:pt x="285348" y="942087"/>
                    <a:pt x="195917" y="852043"/>
                    <a:pt x="195917" y="741089"/>
                  </a:cubicBezTo>
                  <a:lnTo>
                    <a:pt x="0" y="741089"/>
                  </a:lnTo>
                  <a:cubicBezTo>
                    <a:pt x="-13" y="960893"/>
                    <a:pt x="177508" y="1139089"/>
                    <a:pt x="396504" y="1139103"/>
                  </a:cubicBezTo>
                  <a:cubicBezTo>
                    <a:pt x="615500" y="1139116"/>
                    <a:pt x="793044" y="960940"/>
                    <a:pt x="793056" y="741136"/>
                  </a:cubicBezTo>
                  <a:cubicBezTo>
                    <a:pt x="793069" y="583787"/>
                    <a:pt x="700706" y="441205"/>
                    <a:pt x="557423" y="377358"/>
                  </a:cubicBezTo>
                  <a:close/>
                </a:path>
              </a:pathLst>
            </a:custGeom>
            <a:solidFill>
              <a:srgbClr val="005AB9"/>
            </a:solidFill>
            <a:ln w="126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1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E1D4832-9065-90EB-427F-11DB9630735F}"/>
                </a:ext>
              </a:extLst>
            </p:cNvPr>
            <p:cNvSpPr/>
            <p:nvPr/>
          </p:nvSpPr>
          <p:spPr>
            <a:xfrm>
              <a:off x="3170240" y="757539"/>
              <a:ext cx="877310" cy="297123"/>
            </a:xfrm>
            <a:custGeom>
              <a:avLst/>
              <a:gdLst>
                <a:gd name="connsiteX0" fmla="*/ 200485 w 877310"/>
                <a:gd name="connsiteY0" fmla="*/ 251912 h 297123"/>
                <a:gd name="connsiteX1" fmla="*/ 228781 w 877310"/>
                <a:gd name="connsiteY1" fmla="*/ 230516 h 297123"/>
                <a:gd name="connsiteX2" fmla="*/ 245150 w 877310"/>
                <a:gd name="connsiteY2" fmla="*/ 200077 h 297123"/>
                <a:gd name="connsiteX3" fmla="*/ 199216 w 877310"/>
                <a:gd name="connsiteY3" fmla="*/ 200077 h 297123"/>
                <a:gd name="connsiteX4" fmla="*/ 185258 w 877310"/>
                <a:gd name="connsiteY4" fmla="*/ 216252 h 297123"/>
                <a:gd name="connsiteX5" fmla="*/ 162037 w 877310"/>
                <a:gd name="connsiteY5" fmla="*/ 222492 h 297123"/>
                <a:gd name="connsiteX6" fmla="*/ 116624 w 877310"/>
                <a:gd name="connsiteY6" fmla="*/ 179207 h 297123"/>
                <a:gd name="connsiteX7" fmla="*/ 116611 w 877310"/>
                <a:gd name="connsiteY7" fmla="*/ 178427 h 297123"/>
                <a:gd name="connsiteX8" fmla="*/ 249844 w 877310"/>
                <a:gd name="connsiteY8" fmla="*/ 178427 h 297123"/>
                <a:gd name="connsiteX9" fmla="*/ 249844 w 877310"/>
                <a:gd name="connsiteY9" fmla="*/ 169639 h 297123"/>
                <a:gd name="connsiteX10" fmla="*/ 249844 w 877310"/>
                <a:gd name="connsiteY10" fmla="*/ 161488 h 297123"/>
                <a:gd name="connsiteX11" fmla="*/ 238678 w 877310"/>
                <a:gd name="connsiteY11" fmla="*/ 117550 h 297123"/>
                <a:gd name="connsiteX12" fmla="*/ 207717 w 877310"/>
                <a:gd name="connsiteY12" fmla="*/ 86603 h 297123"/>
                <a:gd name="connsiteX13" fmla="*/ 162164 w 877310"/>
                <a:gd name="connsiteY13" fmla="*/ 75140 h 297123"/>
                <a:gd name="connsiteX14" fmla="*/ 114200 w 877310"/>
                <a:gd name="connsiteY14" fmla="*/ 87112 h 297123"/>
                <a:gd name="connsiteX15" fmla="*/ 82351 w 877310"/>
                <a:gd name="connsiteY15" fmla="*/ 120225 h 297123"/>
                <a:gd name="connsiteX16" fmla="*/ 70931 w 877310"/>
                <a:gd name="connsiteY16" fmla="*/ 168875 h 297123"/>
                <a:gd name="connsiteX17" fmla="*/ 82605 w 877310"/>
                <a:gd name="connsiteY17" fmla="*/ 216506 h 297123"/>
                <a:gd name="connsiteX18" fmla="*/ 114708 w 877310"/>
                <a:gd name="connsiteY18" fmla="*/ 248346 h 297123"/>
                <a:gd name="connsiteX19" fmla="*/ 161783 w 877310"/>
                <a:gd name="connsiteY19" fmla="*/ 259808 h 297123"/>
                <a:gd name="connsiteX20" fmla="*/ 200485 w 877310"/>
                <a:gd name="connsiteY20" fmla="*/ 251912 h 297123"/>
                <a:gd name="connsiteX21" fmla="*/ 191729 w 877310"/>
                <a:gd name="connsiteY21" fmla="*/ 122262 h 297123"/>
                <a:gd name="connsiteX22" fmla="*/ 204418 w 877310"/>
                <a:gd name="connsiteY22" fmla="*/ 149899 h 297123"/>
                <a:gd name="connsiteX23" fmla="*/ 116611 w 877310"/>
                <a:gd name="connsiteY23" fmla="*/ 149899 h 297123"/>
                <a:gd name="connsiteX24" fmla="*/ 132980 w 877310"/>
                <a:gd name="connsiteY24" fmla="*/ 121371 h 297123"/>
                <a:gd name="connsiteX25" fmla="*/ 162291 w 877310"/>
                <a:gd name="connsiteY25" fmla="*/ 111947 h 297123"/>
                <a:gd name="connsiteX26" fmla="*/ 191729 w 877310"/>
                <a:gd name="connsiteY26" fmla="*/ 122262 h 297123"/>
                <a:gd name="connsiteX27" fmla="*/ 393102 w 877310"/>
                <a:gd name="connsiteY27" fmla="*/ 250893 h 297123"/>
                <a:gd name="connsiteX28" fmla="*/ 415561 w 877310"/>
                <a:gd name="connsiteY28" fmla="*/ 230261 h 297123"/>
                <a:gd name="connsiteX29" fmla="*/ 418353 w 877310"/>
                <a:gd name="connsiteY29" fmla="*/ 255732 h 297123"/>
                <a:gd name="connsiteX30" fmla="*/ 460861 w 877310"/>
                <a:gd name="connsiteY30" fmla="*/ 255732 h 297123"/>
                <a:gd name="connsiteX31" fmla="*/ 460861 w 877310"/>
                <a:gd name="connsiteY31" fmla="*/ 79471 h 297123"/>
                <a:gd name="connsiteX32" fmla="*/ 417972 w 877310"/>
                <a:gd name="connsiteY32" fmla="*/ 79471 h 297123"/>
                <a:gd name="connsiteX33" fmla="*/ 415561 w 877310"/>
                <a:gd name="connsiteY33" fmla="*/ 103541 h 297123"/>
                <a:gd name="connsiteX34" fmla="*/ 391453 w 877310"/>
                <a:gd name="connsiteY34" fmla="*/ 82655 h 297123"/>
                <a:gd name="connsiteX35" fmla="*/ 356812 w 877310"/>
                <a:gd name="connsiteY35" fmla="*/ 75140 h 297123"/>
                <a:gd name="connsiteX36" fmla="*/ 312654 w 877310"/>
                <a:gd name="connsiteY36" fmla="*/ 87112 h 297123"/>
                <a:gd name="connsiteX37" fmla="*/ 281567 w 877310"/>
                <a:gd name="connsiteY37" fmla="*/ 119715 h 297123"/>
                <a:gd name="connsiteX38" fmla="*/ 270274 w 877310"/>
                <a:gd name="connsiteY38" fmla="*/ 167092 h 297123"/>
                <a:gd name="connsiteX39" fmla="*/ 281567 w 877310"/>
                <a:gd name="connsiteY39" fmla="*/ 214723 h 297123"/>
                <a:gd name="connsiteX40" fmla="*/ 312401 w 877310"/>
                <a:gd name="connsiteY40" fmla="*/ 247709 h 297123"/>
                <a:gd name="connsiteX41" fmla="*/ 356558 w 877310"/>
                <a:gd name="connsiteY41" fmla="*/ 259808 h 297123"/>
                <a:gd name="connsiteX42" fmla="*/ 393102 w 877310"/>
                <a:gd name="connsiteY42" fmla="*/ 250893 h 297123"/>
                <a:gd name="connsiteX43" fmla="*/ 330673 w 877310"/>
                <a:gd name="connsiteY43" fmla="*/ 205044 h 297123"/>
                <a:gd name="connsiteX44" fmla="*/ 316588 w 877310"/>
                <a:gd name="connsiteY44" fmla="*/ 166837 h 297123"/>
                <a:gd name="connsiteX45" fmla="*/ 330673 w 877310"/>
                <a:gd name="connsiteY45" fmla="*/ 128630 h 297123"/>
                <a:gd name="connsiteX46" fmla="*/ 366455 w 877310"/>
                <a:gd name="connsiteY46" fmla="*/ 114112 h 297123"/>
                <a:gd name="connsiteX47" fmla="*/ 402238 w 877310"/>
                <a:gd name="connsiteY47" fmla="*/ 128758 h 297123"/>
                <a:gd name="connsiteX48" fmla="*/ 402238 w 877310"/>
                <a:gd name="connsiteY48" fmla="*/ 204408 h 297123"/>
                <a:gd name="connsiteX49" fmla="*/ 330673 w 877310"/>
                <a:gd name="connsiteY49" fmla="*/ 204408 h 297123"/>
                <a:gd name="connsiteX50" fmla="*/ 535218 w 877310"/>
                <a:gd name="connsiteY50" fmla="*/ 255987 h 297123"/>
                <a:gd name="connsiteX51" fmla="*/ 535218 w 877310"/>
                <a:gd name="connsiteY51" fmla="*/ 175752 h 297123"/>
                <a:gd name="connsiteX52" fmla="*/ 541816 w 877310"/>
                <a:gd name="connsiteY52" fmla="*/ 144168 h 297123"/>
                <a:gd name="connsiteX53" fmla="*/ 559961 w 877310"/>
                <a:gd name="connsiteY53" fmla="*/ 128248 h 297123"/>
                <a:gd name="connsiteX54" fmla="*/ 586481 w 877310"/>
                <a:gd name="connsiteY54" fmla="*/ 123663 h 297123"/>
                <a:gd name="connsiteX55" fmla="*/ 599170 w 877310"/>
                <a:gd name="connsiteY55" fmla="*/ 123663 h 297123"/>
                <a:gd name="connsiteX56" fmla="*/ 599170 w 877310"/>
                <a:gd name="connsiteY56" fmla="*/ 75140 h 297123"/>
                <a:gd name="connsiteX57" fmla="*/ 561103 w 877310"/>
                <a:gd name="connsiteY57" fmla="*/ 85329 h 297123"/>
                <a:gd name="connsiteX58" fmla="*/ 535725 w 877310"/>
                <a:gd name="connsiteY58" fmla="*/ 112456 h 297123"/>
                <a:gd name="connsiteX59" fmla="*/ 531538 w 877310"/>
                <a:gd name="connsiteY59" fmla="*/ 79471 h 297123"/>
                <a:gd name="connsiteX60" fmla="*/ 491187 w 877310"/>
                <a:gd name="connsiteY60" fmla="*/ 79471 h 297123"/>
                <a:gd name="connsiteX61" fmla="*/ 491187 w 877310"/>
                <a:gd name="connsiteY61" fmla="*/ 255478 h 297123"/>
                <a:gd name="connsiteX62" fmla="*/ 667944 w 877310"/>
                <a:gd name="connsiteY62" fmla="*/ 255987 h 297123"/>
                <a:gd name="connsiteX63" fmla="*/ 667944 w 877310"/>
                <a:gd name="connsiteY63" fmla="*/ 164672 h 297123"/>
                <a:gd name="connsiteX64" fmla="*/ 680633 w 877310"/>
                <a:gd name="connsiteY64" fmla="*/ 126465 h 297123"/>
                <a:gd name="connsiteX65" fmla="*/ 711974 w 877310"/>
                <a:gd name="connsiteY65" fmla="*/ 112965 h 297123"/>
                <a:gd name="connsiteX66" fmla="*/ 740524 w 877310"/>
                <a:gd name="connsiteY66" fmla="*/ 125701 h 297123"/>
                <a:gd name="connsiteX67" fmla="*/ 749787 w 877310"/>
                <a:gd name="connsiteY67" fmla="*/ 160470 h 297123"/>
                <a:gd name="connsiteX68" fmla="*/ 749787 w 877310"/>
                <a:gd name="connsiteY68" fmla="*/ 255605 h 297123"/>
                <a:gd name="connsiteX69" fmla="*/ 794959 w 877310"/>
                <a:gd name="connsiteY69" fmla="*/ 255605 h 297123"/>
                <a:gd name="connsiteX70" fmla="*/ 794959 w 877310"/>
                <a:gd name="connsiteY70" fmla="*/ 156267 h 297123"/>
                <a:gd name="connsiteX71" fmla="*/ 776434 w 877310"/>
                <a:gd name="connsiteY71" fmla="*/ 95772 h 297123"/>
                <a:gd name="connsiteX72" fmla="*/ 725678 w 877310"/>
                <a:gd name="connsiteY72" fmla="*/ 75140 h 297123"/>
                <a:gd name="connsiteX73" fmla="*/ 689388 w 877310"/>
                <a:gd name="connsiteY73" fmla="*/ 84438 h 297123"/>
                <a:gd name="connsiteX74" fmla="*/ 666167 w 877310"/>
                <a:gd name="connsiteY74" fmla="*/ 109527 h 297123"/>
                <a:gd name="connsiteX75" fmla="*/ 662234 w 877310"/>
                <a:gd name="connsiteY75" fmla="*/ 79471 h 297123"/>
                <a:gd name="connsiteX76" fmla="*/ 622264 w 877310"/>
                <a:gd name="connsiteY76" fmla="*/ 79471 h 297123"/>
                <a:gd name="connsiteX77" fmla="*/ 622264 w 877310"/>
                <a:gd name="connsiteY77" fmla="*/ 255478 h 297123"/>
                <a:gd name="connsiteX78" fmla="*/ 843050 w 877310"/>
                <a:gd name="connsiteY78" fmla="*/ 297123 h 297123"/>
                <a:gd name="connsiteX79" fmla="*/ 877311 w 877310"/>
                <a:gd name="connsiteY79" fmla="*/ 208865 h 297123"/>
                <a:gd name="connsiteX80" fmla="*/ 833407 w 877310"/>
                <a:gd name="connsiteY80" fmla="*/ 208865 h 297123"/>
                <a:gd name="connsiteX81" fmla="*/ 813359 w 877310"/>
                <a:gd name="connsiteY81" fmla="*/ 297123 h 297123"/>
                <a:gd name="connsiteX82" fmla="*/ 45299 w 877310"/>
                <a:gd name="connsiteY82" fmla="*/ 0 h 297123"/>
                <a:gd name="connsiteX83" fmla="*/ 0 w 877310"/>
                <a:gd name="connsiteY83" fmla="*/ 0 h 297123"/>
                <a:gd name="connsiteX84" fmla="*/ 0 w 877310"/>
                <a:gd name="connsiteY84" fmla="*/ 255478 h 297123"/>
                <a:gd name="connsiteX85" fmla="*/ 45299 w 877310"/>
                <a:gd name="connsiteY85" fmla="*/ 255478 h 297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877310" h="297123">
                  <a:moveTo>
                    <a:pt x="200485" y="251912"/>
                  </a:moveTo>
                  <a:cubicBezTo>
                    <a:pt x="211372" y="246954"/>
                    <a:pt x="221028" y="239648"/>
                    <a:pt x="228781" y="230516"/>
                  </a:cubicBezTo>
                  <a:cubicBezTo>
                    <a:pt x="236280" y="221613"/>
                    <a:pt x="241850" y="211250"/>
                    <a:pt x="245150" y="200077"/>
                  </a:cubicBezTo>
                  <a:lnTo>
                    <a:pt x="199216" y="200077"/>
                  </a:lnTo>
                  <a:cubicBezTo>
                    <a:pt x="196196" y="206694"/>
                    <a:pt x="191349" y="212305"/>
                    <a:pt x="185258" y="216252"/>
                  </a:cubicBezTo>
                  <a:cubicBezTo>
                    <a:pt x="178317" y="220637"/>
                    <a:pt x="170222" y="222812"/>
                    <a:pt x="162037" y="222492"/>
                  </a:cubicBezTo>
                  <a:cubicBezTo>
                    <a:pt x="137586" y="223126"/>
                    <a:pt x="117258" y="203747"/>
                    <a:pt x="116624" y="179207"/>
                  </a:cubicBezTo>
                  <a:cubicBezTo>
                    <a:pt x="116624" y="178948"/>
                    <a:pt x="116611" y="178687"/>
                    <a:pt x="116611" y="178427"/>
                  </a:cubicBezTo>
                  <a:lnTo>
                    <a:pt x="249844" y="178427"/>
                  </a:lnTo>
                  <a:cubicBezTo>
                    <a:pt x="249844" y="175370"/>
                    <a:pt x="249844" y="172441"/>
                    <a:pt x="249844" y="169639"/>
                  </a:cubicBezTo>
                  <a:cubicBezTo>
                    <a:pt x="249844" y="166837"/>
                    <a:pt x="249844" y="164035"/>
                    <a:pt x="249844" y="161488"/>
                  </a:cubicBezTo>
                  <a:cubicBezTo>
                    <a:pt x="250048" y="146110"/>
                    <a:pt x="246203" y="130951"/>
                    <a:pt x="238678" y="117550"/>
                  </a:cubicBezTo>
                  <a:cubicBezTo>
                    <a:pt x="231407" y="104561"/>
                    <a:pt x="220685" y="93849"/>
                    <a:pt x="207717" y="86603"/>
                  </a:cubicBezTo>
                  <a:cubicBezTo>
                    <a:pt x="193823" y="78784"/>
                    <a:pt x="178089" y="74827"/>
                    <a:pt x="162164" y="75140"/>
                  </a:cubicBezTo>
                  <a:cubicBezTo>
                    <a:pt x="145402" y="74766"/>
                    <a:pt x="128843" y="78900"/>
                    <a:pt x="114200" y="87112"/>
                  </a:cubicBezTo>
                  <a:cubicBezTo>
                    <a:pt x="100725" y="94966"/>
                    <a:pt x="89698" y="106432"/>
                    <a:pt x="82351" y="120225"/>
                  </a:cubicBezTo>
                  <a:cubicBezTo>
                    <a:pt x="74573" y="135239"/>
                    <a:pt x="70652" y="151958"/>
                    <a:pt x="70931" y="168875"/>
                  </a:cubicBezTo>
                  <a:cubicBezTo>
                    <a:pt x="70614" y="185503"/>
                    <a:pt x="74636" y="201924"/>
                    <a:pt x="82605" y="216506"/>
                  </a:cubicBezTo>
                  <a:cubicBezTo>
                    <a:pt x="90129" y="229921"/>
                    <a:pt x="101257" y="240951"/>
                    <a:pt x="114708" y="248346"/>
                  </a:cubicBezTo>
                  <a:cubicBezTo>
                    <a:pt x="129160" y="256167"/>
                    <a:pt x="145377" y="260115"/>
                    <a:pt x="161783" y="259808"/>
                  </a:cubicBezTo>
                  <a:cubicBezTo>
                    <a:pt x="175107" y="260098"/>
                    <a:pt x="188329" y="257401"/>
                    <a:pt x="200485" y="251912"/>
                  </a:cubicBezTo>
                  <a:close/>
                  <a:moveTo>
                    <a:pt x="191729" y="122262"/>
                  </a:moveTo>
                  <a:cubicBezTo>
                    <a:pt x="199584" y="129314"/>
                    <a:pt x="204190" y="139321"/>
                    <a:pt x="204418" y="149899"/>
                  </a:cubicBezTo>
                  <a:lnTo>
                    <a:pt x="116611" y="149899"/>
                  </a:lnTo>
                  <a:cubicBezTo>
                    <a:pt x="118159" y="138615"/>
                    <a:pt x="124034" y="128383"/>
                    <a:pt x="132980" y="121371"/>
                  </a:cubicBezTo>
                  <a:cubicBezTo>
                    <a:pt x="141443" y="115074"/>
                    <a:pt x="151759" y="111762"/>
                    <a:pt x="162291" y="111947"/>
                  </a:cubicBezTo>
                  <a:cubicBezTo>
                    <a:pt x="173064" y="111466"/>
                    <a:pt x="183596" y="115160"/>
                    <a:pt x="191729" y="122262"/>
                  </a:cubicBezTo>
                  <a:close/>
                  <a:moveTo>
                    <a:pt x="393102" y="250893"/>
                  </a:moveTo>
                  <a:cubicBezTo>
                    <a:pt x="401832" y="245523"/>
                    <a:pt x="409458" y="238519"/>
                    <a:pt x="415561" y="230261"/>
                  </a:cubicBezTo>
                  <a:lnTo>
                    <a:pt x="418353" y="255732"/>
                  </a:lnTo>
                  <a:lnTo>
                    <a:pt x="460861" y="255732"/>
                  </a:lnTo>
                  <a:lnTo>
                    <a:pt x="460861" y="79471"/>
                  </a:lnTo>
                  <a:lnTo>
                    <a:pt x="417972" y="79471"/>
                  </a:lnTo>
                  <a:lnTo>
                    <a:pt x="415561" y="103541"/>
                  </a:lnTo>
                  <a:cubicBezTo>
                    <a:pt x="409471" y="94588"/>
                    <a:pt x="401160" y="87388"/>
                    <a:pt x="391453" y="82655"/>
                  </a:cubicBezTo>
                  <a:cubicBezTo>
                    <a:pt x="380654" y="77449"/>
                    <a:pt x="368790" y="74876"/>
                    <a:pt x="356812" y="75140"/>
                  </a:cubicBezTo>
                  <a:cubicBezTo>
                    <a:pt x="341268" y="74921"/>
                    <a:pt x="325978" y="79067"/>
                    <a:pt x="312654" y="87112"/>
                  </a:cubicBezTo>
                  <a:cubicBezTo>
                    <a:pt x="299572" y="94998"/>
                    <a:pt x="288837" y="106255"/>
                    <a:pt x="281567" y="119715"/>
                  </a:cubicBezTo>
                  <a:cubicBezTo>
                    <a:pt x="273890" y="134302"/>
                    <a:pt x="270007" y="150597"/>
                    <a:pt x="270274" y="167092"/>
                  </a:cubicBezTo>
                  <a:cubicBezTo>
                    <a:pt x="270007" y="183668"/>
                    <a:pt x="273890" y="200047"/>
                    <a:pt x="281567" y="214723"/>
                  </a:cubicBezTo>
                  <a:cubicBezTo>
                    <a:pt x="288799" y="228233"/>
                    <a:pt x="299433" y="239606"/>
                    <a:pt x="312401" y="247709"/>
                  </a:cubicBezTo>
                  <a:cubicBezTo>
                    <a:pt x="325686" y="255850"/>
                    <a:pt x="341002" y="260045"/>
                    <a:pt x="356558" y="259808"/>
                  </a:cubicBezTo>
                  <a:cubicBezTo>
                    <a:pt x="369336" y="260357"/>
                    <a:pt x="381999" y="257266"/>
                    <a:pt x="393102" y="250893"/>
                  </a:cubicBezTo>
                  <a:close/>
                  <a:moveTo>
                    <a:pt x="330673" y="205044"/>
                  </a:moveTo>
                  <a:cubicBezTo>
                    <a:pt x="321080" y="194709"/>
                    <a:pt x="316004" y="180951"/>
                    <a:pt x="316588" y="166837"/>
                  </a:cubicBezTo>
                  <a:cubicBezTo>
                    <a:pt x="315789" y="152689"/>
                    <a:pt x="320890" y="138846"/>
                    <a:pt x="330673" y="128630"/>
                  </a:cubicBezTo>
                  <a:cubicBezTo>
                    <a:pt x="340037" y="118961"/>
                    <a:pt x="353031" y="113693"/>
                    <a:pt x="366455" y="114112"/>
                  </a:cubicBezTo>
                  <a:cubicBezTo>
                    <a:pt x="379918" y="113629"/>
                    <a:pt x="392950" y="118960"/>
                    <a:pt x="402238" y="128758"/>
                  </a:cubicBezTo>
                  <a:cubicBezTo>
                    <a:pt x="421005" y="150455"/>
                    <a:pt x="421005" y="182710"/>
                    <a:pt x="402238" y="204408"/>
                  </a:cubicBezTo>
                  <a:cubicBezTo>
                    <a:pt x="382443" y="224159"/>
                    <a:pt x="350467" y="224159"/>
                    <a:pt x="330673" y="204408"/>
                  </a:cubicBezTo>
                  <a:close/>
                  <a:moveTo>
                    <a:pt x="535218" y="255987"/>
                  </a:moveTo>
                  <a:lnTo>
                    <a:pt x="535218" y="175752"/>
                  </a:lnTo>
                  <a:cubicBezTo>
                    <a:pt x="534634" y="164826"/>
                    <a:pt x="536905" y="153937"/>
                    <a:pt x="541816" y="144168"/>
                  </a:cubicBezTo>
                  <a:cubicBezTo>
                    <a:pt x="545838" y="136909"/>
                    <a:pt x="552259" y="131281"/>
                    <a:pt x="559961" y="128248"/>
                  </a:cubicBezTo>
                  <a:cubicBezTo>
                    <a:pt x="568437" y="125066"/>
                    <a:pt x="577434" y="123511"/>
                    <a:pt x="586481" y="123663"/>
                  </a:cubicBezTo>
                  <a:lnTo>
                    <a:pt x="599170" y="123663"/>
                  </a:lnTo>
                  <a:lnTo>
                    <a:pt x="599170" y="75140"/>
                  </a:lnTo>
                  <a:cubicBezTo>
                    <a:pt x="585783" y="74956"/>
                    <a:pt x="572612" y="78481"/>
                    <a:pt x="561103" y="85329"/>
                  </a:cubicBezTo>
                  <a:cubicBezTo>
                    <a:pt x="550508" y="92093"/>
                    <a:pt x="541791" y="101421"/>
                    <a:pt x="535725" y="112456"/>
                  </a:cubicBezTo>
                  <a:lnTo>
                    <a:pt x="531538" y="79471"/>
                  </a:lnTo>
                  <a:lnTo>
                    <a:pt x="491187" y="79471"/>
                  </a:lnTo>
                  <a:lnTo>
                    <a:pt x="491187" y="255478"/>
                  </a:lnTo>
                  <a:close/>
                  <a:moveTo>
                    <a:pt x="667944" y="255987"/>
                  </a:moveTo>
                  <a:lnTo>
                    <a:pt x="667944" y="164672"/>
                  </a:lnTo>
                  <a:cubicBezTo>
                    <a:pt x="667119" y="150773"/>
                    <a:pt x="671662" y="137088"/>
                    <a:pt x="680633" y="126465"/>
                  </a:cubicBezTo>
                  <a:cubicBezTo>
                    <a:pt x="688601" y="117567"/>
                    <a:pt x="700059" y="112630"/>
                    <a:pt x="711974" y="112965"/>
                  </a:cubicBezTo>
                  <a:cubicBezTo>
                    <a:pt x="723001" y="112246"/>
                    <a:pt x="733672" y="117006"/>
                    <a:pt x="740524" y="125701"/>
                  </a:cubicBezTo>
                  <a:cubicBezTo>
                    <a:pt x="747300" y="135969"/>
                    <a:pt x="750561" y="148177"/>
                    <a:pt x="749787" y="160470"/>
                  </a:cubicBezTo>
                  <a:lnTo>
                    <a:pt x="749787" y="255605"/>
                  </a:lnTo>
                  <a:lnTo>
                    <a:pt x="794959" y="255605"/>
                  </a:lnTo>
                  <a:lnTo>
                    <a:pt x="794959" y="156267"/>
                  </a:lnTo>
                  <a:cubicBezTo>
                    <a:pt x="796368" y="134507"/>
                    <a:pt x="789770" y="112985"/>
                    <a:pt x="776434" y="95772"/>
                  </a:cubicBezTo>
                  <a:cubicBezTo>
                    <a:pt x="763491" y="81544"/>
                    <a:pt x="744839" y="73959"/>
                    <a:pt x="725678" y="75140"/>
                  </a:cubicBezTo>
                  <a:cubicBezTo>
                    <a:pt x="712964" y="74863"/>
                    <a:pt x="700415" y="78077"/>
                    <a:pt x="689388" y="84438"/>
                  </a:cubicBezTo>
                  <a:cubicBezTo>
                    <a:pt x="679402" y="90386"/>
                    <a:pt x="671344" y="99098"/>
                    <a:pt x="666167" y="109527"/>
                  </a:cubicBezTo>
                  <a:lnTo>
                    <a:pt x="662234" y="79471"/>
                  </a:lnTo>
                  <a:lnTo>
                    <a:pt x="622264" y="79471"/>
                  </a:lnTo>
                  <a:lnTo>
                    <a:pt x="622264" y="255478"/>
                  </a:lnTo>
                  <a:close/>
                  <a:moveTo>
                    <a:pt x="843050" y="297123"/>
                  </a:moveTo>
                  <a:lnTo>
                    <a:pt x="877311" y="208865"/>
                  </a:lnTo>
                  <a:lnTo>
                    <a:pt x="833407" y="208865"/>
                  </a:lnTo>
                  <a:lnTo>
                    <a:pt x="813359" y="297123"/>
                  </a:lnTo>
                  <a:close/>
                  <a:moveTo>
                    <a:pt x="45299" y="0"/>
                  </a:moveTo>
                  <a:lnTo>
                    <a:pt x="0" y="0"/>
                  </a:lnTo>
                  <a:lnTo>
                    <a:pt x="0" y="255478"/>
                  </a:lnTo>
                  <a:lnTo>
                    <a:pt x="45299" y="255478"/>
                  </a:lnTo>
                  <a:close/>
                </a:path>
              </a:pathLst>
            </a:custGeom>
            <a:solidFill>
              <a:srgbClr val="005AB9"/>
            </a:solidFill>
            <a:ln w="126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1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10EA9BC-ABCD-0C18-EB53-D36829B1734D}"/>
                </a:ext>
              </a:extLst>
            </p:cNvPr>
            <p:cNvSpPr/>
            <p:nvPr/>
          </p:nvSpPr>
          <p:spPr>
            <a:xfrm>
              <a:off x="3170240" y="1058101"/>
              <a:ext cx="941008" cy="338899"/>
            </a:xfrm>
            <a:custGeom>
              <a:avLst/>
              <a:gdLst>
                <a:gd name="connsiteX0" fmla="*/ 45299 w 941008"/>
                <a:gd name="connsiteY0" fmla="*/ 0 h 338899"/>
                <a:gd name="connsiteX1" fmla="*/ 0 w 941008"/>
                <a:gd name="connsiteY1" fmla="*/ 0 h 338899"/>
                <a:gd name="connsiteX2" fmla="*/ 0 w 941008"/>
                <a:gd name="connsiteY2" fmla="*/ 255860 h 338899"/>
                <a:gd name="connsiteX3" fmla="*/ 45299 w 941008"/>
                <a:gd name="connsiteY3" fmla="*/ 255860 h 338899"/>
                <a:gd name="connsiteX4" fmla="*/ 194140 w 941008"/>
                <a:gd name="connsiteY4" fmla="*/ 251020 h 338899"/>
                <a:gd name="connsiteX5" fmla="*/ 216600 w 941008"/>
                <a:gd name="connsiteY5" fmla="*/ 230388 h 338899"/>
                <a:gd name="connsiteX6" fmla="*/ 219391 w 941008"/>
                <a:gd name="connsiteY6" fmla="*/ 255860 h 338899"/>
                <a:gd name="connsiteX7" fmla="*/ 261772 w 941008"/>
                <a:gd name="connsiteY7" fmla="*/ 255860 h 338899"/>
                <a:gd name="connsiteX8" fmla="*/ 261772 w 941008"/>
                <a:gd name="connsiteY8" fmla="*/ 79725 h 338899"/>
                <a:gd name="connsiteX9" fmla="*/ 219011 w 941008"/>
                <a:gd name="connsiteY9" fmla="*/ 79725 h 338899"/>
                <a:gd name="connsiteX10" fmla="*/ 216600 w 941008"/>
                <a:gd name="connsiteY10" fmla="*/ 103923 h 338899"/>
                <a:gd name="connsiteX11" fmla="*/ 192491 w 941008"/>
                <a:gd name="connsiteY11" fmla="*/ 83037 h 338899"/>
                <a:gd name="connsiteX12" fmla="*/ 157850 w 941008"/>
                <a:gd name="connsiteY12" fmla="*/ 75523 h 338899"/>
                <a:gd name="connsiteX13" fmla="*/ 113566 w 941008"/>
                <a:gd name="connsiteY13" fmla="*/ 87367 h 338899"/>
                <a:gd name="connsiteX14" fmla="*/ 82858 w 941008"/>
                <a:gd name="connsiteY14" fmla="*/ 120097 h 338899"/>
                <a:gd name="connsiteX15" fmla="*/ 71565 w 941008"/>
                <a:gd name="connsiteY15" fmla="*/ 167474 h 338899"/>
                <a:gd name="connsiteX16" fmla="*/ 82858 w 941008"/>
                <a:gd name="connsiteY16" fmla="*/ 214978 h 338899"/>
                <a:gd name="connsiteX17" fmla="*/ 113566 w 941008"/>
                <a:gd name="connsiteY17" fmla="*/ 247964 h 338899"/>
                <a:gd name="connsiteX18" fmla="*/ 157850 w 941008"/>
                <a:gd name="connsiteY18" fmla="*/ 260699 h 338899"/>
                <a:gd name="connsiteX19" fmla="*/ 194140 w 941008"/>
                <a:gd name="connsiteY19" fmla="*/ 251275 h 338899"/>
                <a:gd name="connsiteX20" fmla="*/ 131711 w 941008"/>
                <a:gd name="connsiteY20" fmla="*/ 205172 h 338899"/>
                <a:gd name="connsiteX21" fmla="*/ 117499 w 941008"/>
                <a:gd name="connsiteY21" fmla="*/ 166965 h 338899"/>
                <a:gd name="connsiteX22" fmla="*/ 131711 w 941008"/>
                <a:gd name="connsiteY22" fmla="*/ 128758 h 338899"/>
                <a:gd name="connsiteX23" fmla="*/ 203276 w 941008"/>
                <a:gd name="connsiteY23" fmla="*/ 128758 h 338899"/>
                <a:gd name="connsiteX24" fmla="*/ 203276 w 941008"/>
                <a:gd name="connsiteY24" fmla="*/ 204280 h 338899"/>
                <a:gd name="connsiteX25" fmla="*/ 131711 w 941008"/>
                <a:gd name="connsiteY25" fmla="*/ 204280 h 338899"/>
                <a:gd name="connsiteX26" fmla="*/ 417465 w 941008"/>
                <a:gd name="connsiteY26" fmla="*/ 79471 h 338899"/>
                <a:gd name="connsiteX27" fmla="*/ 417465 w 941008"/>
                <a:gd name="connsiteY27" fmla="*/ 170658 h 338899"/>
                <a:gd name="connsiteX28" fmla="*/ 404776 w 941008"/>
                <a:gd name="connsiteY28" fmla="*/ 208865 h 338899"/>
                <a:gd name="connsiteX29" fmla="*/ 373561 w 941008"/>
                <a:gd name="connsiteY29" fmla="*/ 222365 h 338899"/>
                <a:gd name="connsiteX30" fmla="*/ 344884 w 941008"/>
                <a:gd name="connsiteY30" fmla="*/ 210266 h 338899"/>
                <a:gd name="connsiteX31" fmla="*/ 335748 w 941008"/>
                <a:gd name="connsiteY31" fmla="*/ 175498 h 338899"/>
                <a:gd name="connsiteX32" fmla="*/ 335748 w 941008"/>
                <a:gd name="connsiteY32" fmla="*/ 79725 h 338899"/>
                <a:gd name="connsiteX33" fmla="*/ 290449 w 941008"/>
                <a:gd name="connsiteY33" fmla="*/ 79725 h 338899"/>
                <a:gd name="connsiteX34" fmla="*/ 290449 w 941008"/>
                <a:gd name="connsiteY34" fmla="*/ 179191 h 338899"/>
                <a:gd name="connsiteX35" fmla="*/ 308467 w 941008"/>
                <a:gd name="connsiteY35" fmla="*/ 239558 h 338899"/>
                <a:gd name="connsiteX36" fmla="*/ 359223 w 941008"/>
                <a:gd name="connsiteY36" fmla="*/ 260062 h 338899"/>
                <a:gd name="connsiteX37" fmla="*/ 395767 w 941008"/>
                <a:gd name="connsiteY37" fmla="*/ 250893 h 338899"/>
                <a:gd name="connsiteX38" fmla="*/ 419241 w 941008"/>
                <a:gd name="connsiteY38" fmla="*/ 225421 h 338899"/>
                <a:gd name="connsiteX39" fmla="*/ 422794 w 941008"/>
                <a:gd name="connsiteY39" fmla="*/ 255223 h 338899"/>
                <a:gd name="connsiteX40" fmla="*/ 462764 w 941008"/>
                <a:gd name="connsiteY40" fmla="*/ 255223 h 338899"/>
                <a:gd name="connsiteX41" fmla="*/ 462764 w 941008"/>
                <a:gd name="connsiteY41" fmla="*/ 79725 h 338899"/>
                <a:gd name="connsiteX42" fmla="*/ 609701 w 941008"/>
                <a:gd name="connsiteY42" fmla="*/ 194092 h 338899"/>
                <a:gd name="connsiteX43" fmla="*/ 634318 w 941008"/>
                <a:gd name="connsiteY43" fmla="*/ 171040 h 338899"/>
                <a:gd name="connsiteX44" fmla="*/ 642820 w 941008"/>
                <a:gd name="connsiteY44" fmla="*/ 138819 h 338899"/>
                <a:gd name="connsiteX45" fmla="*/ 635714 w 941008"/>
                <a:gd name="connsiteY45" fmla="*/ 109017 h 338899"/>
                <a:gd name="connsiteX46" fmla="*/ 665787 w 941008"/>
                <a:gd name="connsiteY46" fmla="*/ 106852 h 338899"/>
                <a:gd name="connsiteX47" fmla="*/ 665787 w 941008"/>
                <a:gd name="connsiteY47" fmla="*/ 79725 h 338899"/>
                <a:gd name="connsiteX48" fmla="*/ 598789 w 941008"/>
                <a:gd name="connsiteY48" fmla="*/ 79725 h 338899"/>
                <a:gd name="connsiteX49" fmla="*/ 571254 w 941008"/>
                <a:gd name="connsiteY49" fmla="*/ 75523 h 338899"/>
                <a:gd name="connsiteX50" fmla="*/ 533188 w 941008"/>
                <a:gd name="connsiteY50" fmla="*/ 84055 h 338899"/>
                <a:gd name="connsiteX51" fmla="*/ 499943 w 941008"/>
                <a:gd name="connsiteY51" fmla="*/ 140092 h 338899"/>
                <a:gd name="connsiteX52" fmla="*/ 520499 w 941008"/>
                <a:gd name="connsiteY52" fmla="*/ 186578 h 338899"/>
                <a:gd name="connsiteX53" fmla="*/ 489665 w 941008"/>
                <a:gd name="connsiteY53" fmla="*/ 219181 h 338899"/>
                <a:gd name="connsiteX54" fmla="*/ 489665 w 941008"/>
                <a:gd name="connsiteY54" fmla="*/ 227332 h 338899"/>
                <a:gd name="connsiteX55" fmla="*/ 498674 w 941008"/>
                <a:gd name="connsiteY55" fmla="*/ 234846 h 338899"/>
                <a:gd name="connsiteX56" fmla="*/ 511363 w 941008"/>
                <a:gd name="connsiteY56" fmla="*/ 241596 h 338899"/>
                <a:gd name="connsiteX57" fmla="*/ 488269 w 941008"/>
                <a:gd name="connsiteY57" fmla="*/ 282732 h 338899"/>
                <a:gd name="connsiteX58" fmla="*/ 511363 w 941008"/>
                <a:gd name="connsiteY58" fmla="*/ 324760 h 338899"/>
                <a:gd name="connsiteX59" fmla="*/ 571762 w 941008"/>
                <a:gd name="connsiteY59" fmla="*/ 338769 h 338899"/>
                <a:gd name="connsiteX60" fmla="*/ 617061 w 941008"/>
                <a:gd name="connsiteY60" fmla="*/ 330109 h 338899"/>
                <a:gd name="connsiteX61" fmla="*/ 643200 w 941008"/>
                <a:gd name="connsiteY61" fmla="*/ 307439 h 338899"/>
                <a:gd name="connsiteX62" fmla="*/ 651702 w 941008"/>
                <a:gd name="connsiteY62" fmla="*/ 277765 h 338899"/>
                <a:gd name="connsiteX63" fmla="*/ 635841 w 941008"/>
                <a:gd name="connsiteY63" fmla="*/ 240450 h 338899"/>
                <a:gd name="connsiteX64" fmla="*/ 585085 w 941008"/>
                <a:gd name="connsiteY64" fmla="*/ 223766 h 338899"/>
                <a:gd name="connsiteX65" fmla="*/ 551840 w 941008"/>
                <a:gd name="connsiteY65" fmla="*/ 219563 h 338899"/>
                <a:gd name="connsiteX66" fmla="*/ 535599 w 941008"/>
                <a:gd name="connsiteY66" fmla="*/ 214214 h 338899"/>
                <a:gd name="connsiteX67" fmla="*/ 548287 w 941008"/>
                <a:gd name="connsiteY67" fmla="*/ 201478 h 338899"/>
                <a:gd name="connsiteX68" fmla="*/ 572016 w 941008"/>
                <a:gd name="connsiteY68" fmla="*/ 204280 h 338899"/>
                <a:gd name="connsiteX69" fmla="*/ 609701 w 941008"/>
                <a:gd name="connsiteY69" fmla="*/ 194728 h 338899"/>
                <a:gd name="connsiteX70" fmla="*/ 548034 w 941008"/>
                <a:gd name="connsiteY70" fmla="*/ 161106 h 338899"/>
                <a:gd name="connsiteX71" fmla="*/ 547691 w 941008"/>
                <a:gd name="connsiteY71" fmla="*/ 118782 h 338899"/>
                <a:gd name="connsiteX72" fmla="*/ 548034 w 941008"/>
                <a:gd name="connsiteY72" fmla="*/ 118442 h 338899"/>
                <a:gd name="connsiteX73" fmla="*/ 594221 w 941008"/>
                <a:gd name="connsiteY73" fmla="*/ 118442 h 338899"/>
                <a:gd name="connsiteX74" fmla="*/ 594919 w 941008"/>
                <a:gd name="connsiteY74" fmla="*/ 160402 h 338899"/>
                <a:gd name="connsiteX75" fmla="*/ 594221 w 941008"/>
                <a:gd name="connsiteY75" fmla="*/ 161106 h 338899"/>
                <a:gd name="connsiteX76" fmla="*/ 548034 w 941008"/>
                <a:gd name="connsiteY76" fmla="*/ 161106 h 338899"/>
                <a:gd name="connsiteX77" fmla="*/ 533314 w 941008"/>
                <a:gd name="connsiteY77" fmla="*/ 263628 h 338899"/>
                <a:gd name="connsiteX78" fmla="*/ 548034 w 941008"/>
                <a:gd name="connsiteY78" fmla="*/ 250893 h 338899"/>
                <a:gd name="connsiteX79" fmla="*/ 574934 w 941008"/>
                <a:gd name="connsiteY79" fmla="*/ 254077 h 338899"/>
                <a:gd name="connsiteX80" fmla="*/ 602342 w 941008"/>
                <a:gd name="connsiteY80" fmla="*/ 261845 h 338899"/>
                <a:gd name="connsiteX81" fmla="*/ 609194 w 941008"/>
                <a:gd name="connsiteY81" fmla="*/ 277765 h 338899"/>
                <a:gd name="connsiteX82" fmla="*/ 598536 w 941008"/>
                <a:gd name="connsiteY82" fmla="*/ 296486 h 338899"/>
                <a:gd name="connsiteX83" fmla="*/ 571000 w 941008"/>
                <a:gd name="connsiteY83" fmla="*/ 303364 h 338899"/>
                <a:gd name="connsiteX84" fmla="*/ 541182 w 941008"/>
                <a:gd name="connsiteY84" fmla="*/ 296741 h 338899"/>
                <a:gd name="connsiteX85" fmla="*/ 528493 w 941008"/>
                <a:gd name="connsiteY85" fmla="*/ 277128 h 338899"/>
                <a:gd name="connsiteX86" fmla="*/ 533695 w 941008"/>
                <a:gd name="connsiteY86" fmla="*/ 263628 h 338899"/>
                <a:gd name="connsiteX87" fmla="*/ 731642 w 941008"/>
                <a:gd name="connsiteY87" fmla="*/ 255860 h 338899"/>
                <a:gd name="connsiteX88" fmla="*/ 731642 w 941008"/>
                <a:gd name="connsiteY88" fmla="*/ 165564 h 338899"/>
                <a:gd name="connsiteX89" fmla="*/ 744331 w 941008"/>
                <a:gd name="connsiteY89" fmla="*/ 127357 h 338899"/>
                <a:gd name="connsiteX90" fmla="*/ 776434 w 941008"/>
                <a:gd name="connsiteY90" fmla="*/ 113857 h 338899"/>
                <a:gd name="connsiteX91" fmla="*/ 804857 w 941008"/>
                <a:gd name="connsiteY91" fmla="*/ 126593 h 338899"/>
                <a:gd name="connsiteX92" fmla="*/ 813866 w 941008"/>
                <a:gd name="connsiteY92" fmla="*/ 161361 h 338899"/>
                <a:gd name="connsiteX93" fmla="*/ 813866 w 941008"/>
                <a:gd name="connsiteY93" fmla="*/ 256496 h 338899"/>
                <a:gd name="connsiteX94" fmla="*/ 858785 w 941008"/>
                <a:gd name="connsiteY94" fmla="*/ 256496 h 338899"/>
                <a:gd name="connsiteX95" fmla="*/ 858785 w 941008"/>
                <a:gd name="connsiteY95" fmla="*/ 156394 h 338899"/>
                <a:gd name="connsiteX96" fmla="*/ 841020 w 941008"/>
                <a:gd name="connsiteY96" fmla="*/ 96154 h 338899"/>
                <a:gd name="connsiteX97" fmla="*/ 790265 w 941008"/>
                <a:gd name="connsiteY97" fmla="*/ 75523 h 338899"/>
                <a:gd name="connsiteX98" fmla="*/ 755878 w 941008"/>
                <a:gd name="connsiteY98" fmla="*/ 83801 h 338899"/>
                <a:gd name="connsiteX99" fmla="*/ 732023 w 941008"/>
                <a:gd name="connsiteY99" fmla="*/ 106725 h 338899"/>
                <a:gd name="connsiteX100" fmla="*/ 732023 w 941008"/>
                <a:gd name="connsiteY100" fmla="*/ 0 h 338899"/>
                <a:gd name="connsiteX101" fmla="*/ 686723 w 941008"/>
                <a:gd name="connsiteY101" fmla="*/ 0 h 338899"/>
                <a:gd name="connsiteX102" fmla="*/ 686723 w 941008"/>
                <a:gd name="connsiteY102" fmla="*/ 255860 h 338899"/>
                <a:gd name="connsiteX103" fmla="*/ 906749 w 941008"/>
                <a:gd name="connsiteY103" fmla="*/ 296996 h 338899"/>
                <a:gd name="connsiteX104" fmla="*/ 941009 w 941008"/>
                <a:gd name="connsiteY104" fmla="*/ 208610 h 338899"/>
                <a:gd name="connsiteX105" fmla="*/ 897105 w 941008"/>
                <a:gd name="connsiteY105" fmla="*/ 208610 h 338899"/>
                <a:gd name="connsiteX106" fmla="*/ 877945 w 941008"/>
                <a:gd name="connsiteY106" fmla="*/ 296996 h 338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941008" h="338899">
                  <a:moveTo>
                    <a:pt x="45299" y="0"/>
                  </a:moveTo>
                  <a:lnTo>
                    <a:pt x="0" y="0"/>
                  </a:lnTo>
                  <a:lnTo>
                    <a:pt x="0" y="255860"/>
                  </a:lnTo>
                  <a:lnTo>
                    <a:pt x="45299" y="255860"/>
                  </a:lnTo>
                  <a:close/>
                  <a:moveTo>
                    <a:pt x="194140" y="251020"/>
                  </a:moveTo>
                  <a:cubicBezTo>
                    <a:pt x="202819" y="245576"/>
                    <a:pt x="210433" y="238584"/>
                    <a:pt x="216600" y="230388"/>
                  </a:cubicBezTo>
                  <a:lnTo>
                    <a:pt x="219391" y="255860"/>
                  </a:lnTo>
                  <a:lnTo>
                    <a:pt x="261772" y="255860"/>
                  </a:lnTo>
                  <a:lnTo>
                    <a:pt x="261772" y="79725"/>
                  </a:lnTo>
                  <a:lnTo>
                    <a:pt x="219011" y="79725"/>
                  </a:lnTo>
                  <a:lnTo>
                    <a:pt x="216600" y="103923"/>
                  </a:lnTo>
                  <a:cubicBezTo>
                    <a:pt x="210483" y="94994"/>
                    <a:pt x="202185" y="87800"/>
                    <a:pt x="192491" y="83037"/>
                  </a:cubicBezTo>
                  <a:cubicBezTo>
                    <a:pt x="181692" y="77832"/>
                    <a:pt x="169828" y="75258"/>
                    <a:pt x="157850" y="75523"/>
                  </a:cubicBezTo>
                  <a:cubicBezTo>
                    <a:pt x="142281" y="75281"/>
                    <a:pt x="126952" y="79381"/>
                    <a:pt x="113566" y="87367"/>
                  </a:cubicBezTo>
                  <a:cubicBezTo>
                    <a:pt x="100636" y="95374"/>
                    <a:pt x="90041" y="106664"/>
                    <a:pt x="82858" y="120097"/>
                  </a:cubicBezTo>
                  <a:cubicBezTo>
                    <a:pt x="75156" y="134673"/>
                    <a:pt x="71261" y="150976"/>
                    <a:pt x="71565" y="167474"/>
                  </a:cubicBezTo>
                  <a:cubicBezTo>
                    <a:pt x="71299" y="184010"/>
                    <a:pt x="75182" y="200347"/>
                    <a:pt x="82858" y="214978"/>
                  </a:cubicBezTo>
                  <a:cubicBezTo>
                    <a:pt x="90002" y="228509"/>
                    <a:pt x="100598" y="239892"/>
                    <a:pt x="113566" y="247964"/>
                  </a:cubicBezTo>
                  <a:cubicBezTo>
                    <a:pt x="126813" y="256370"/>
                    <a:pt x="142179" y="260790"/>
                    <a:pt x="157850" y="260699"/>
                  </a:cubicBezTo>
                  <a:cubicBezTo>
                    <a:pt x="170590" y="261046"/>
                    <a:pt x="183164" y="257779"/>
                    <a:pt x="194140" y="251275"/>
                  </a:cubicBezTo>
                  <a:close/>
                  <a:moveTo>
                    <a:pt x="131711" y="205172"/>
                  </a:moveTo>
                  <a:cubicBezTo>
                    <a:pt x="122029" y="194880"/>
                    <a:pt x="116916" y="181103"/>
                    <a:pt x="117499" y="166965"/>
                  </a:cubicBezTo>
                  <a:cubicBezTo>
                    <a:pt x="116801" y="152810"/>
                    <a:pt x="121940" y="138993"/>
                    <a:pt x="131711" y="128758"/>
                  </a:cubicBezTo>
                  <a:cubicBezTo>
                    <a:pt x="151505" y="109006"/>
                    <a:pt x="183482" y="109006"/>
                    <a:pt x="203276" y="128758"/>
                  </a:cubicBezTo>
                  <a:cubicBezTo>
                    <a:pt x="221865" y="150475"/>
                    <a:pt x="221865" y="182563"/>
                    <a:pt x="203276" y="204280"/>
                  </a:cubicBezTo>
                  <a:cubicBezTo>
                    <a:pt x="183482" y="224032"/>
                    <a:pt x="151505" y="224032"/>
                    <a:pt x="131711" y="204280"/>
                  </a:cubicBezTo>
                  <a:close/>
                  <a:moveTo>
                    <a:pt x="417465" y="79471"/>
                  </a:moveTo>
                  <a:lnTo>
                    <a:pt x="417465" y="170658"/>
                  </a:lnTo>
                  <a:cubicBezTo>
                    <a:pt x="418378" y="184571"/>
                    <a:pt x="413823" y="198288"/>
                    <a:pt x="404776" y="208865"/>
                  </a:cubicBezTo>
                  <a:cubicBezTo>
                    <a:pt x="396883" y="217788"/>
                    <a:pt x="385451" y="222733"/>
                    <a:pt x="373561" y="222365"/>
                  </a:cubicBezTo>
                  <a:cubicBezTo>
                    <a:pt x="362598" y="223301"/>
                    <a:pt x="351889" y="218780"/>
                    <a:pt x="344884" y="210266"/>
                  </a:cubicBezTo>
                  <a:cubicBezTo>
                    <a:pt x="338147" y="199983"/>
                    <a:pt x="334949" y="187776"/>
                    <a:pt x="335748" y="175498"/>
                  </a:cubicBezTo>
                  <a:lnTo>
                    <a:pt x="335748" y="79725"/>
                  </a:lnTo>
                  <a:lnTo>
                    <a:pt x="290449" y="79725"/>
                  </a:lnTo>
                  <a:lnTo>
                    <a:pt x="290449" y="179191"/>
                  </a:lnTo>
                  <a:cubicBezTo>
                    <a:pt x="288926" y="200844"/>
                    <a:pt x="295334" y="222309"/>
                    <a:pt x="308467" y="239558"/>
                  </a:cubicBezTo>
                  <a:cubicBezTo>
                    <a:pt x="321486" y="253663"/>
                    <a:pt x="340101" y="261185"/>
                    <a:pt x="359223" y="260062"/>
                  </a:cubicBezTo>
                  <a:cubicBezTo>
                    <a:pt x="372013" y="260425"/>
                    <a:pt x="384651" y="257253"/>
                    <a:pt x="395767" y="250893"/>
                  </a:cubicBezTo>
                  <a:cubicBezTo>
                    <a:pt x="405842" y="244812"/>
                    <a:pt x="413988" y="235977"/>
                    <a:pt x="419241" y="225421"/>
                  </a:cubicBezTo>
                  <a:lnTo>
                    <a:pt x="422794" y="255223"/>
                  </a:lnTo>
                  <a:lnTo>
                    <a:pt x="462764" y="255223"/>
                  </a:lnTo>
                  <a:lnTo>
                    <a:pt x="462764" y="79725"/>
                  </a:lnTo>
                  <a:close/>
                  <a:moveTo>
                    <a:pt x="609701" y="194092"/>
                  </a:moveTo>
                  <a:cubicBezTo>
                    <a:pt x="619954" y="188964"/>
                    <a:pt x="628507" y="180956"/>
                    <a:pt x="634318" y="171040"/>
                  </a:cubicBezTo>
                  <a:cubicBezTo>
                    <a:pt x="640028" y="161282"/>
                    <a:pt x="642972" y="150137"/>
                    <a:pt x="642820" y="138819"/>
                  </a:cubicBezTo>
                  <a:cubicBezTo>
                    <a:pt x="642934" y="128448"/>
                    <a:pt x="640497" y="118210"/>
                    <a:pt x="635714" y="109017"/>
                  </a:cubicBezTo>
                  <a:lnTo>
                    <a:pt x="665787" y="106852"/>
                  </a:lnTo>
                  <a:lnTo>
                    <a:pt x="665787" y="79725"/>
                  </a:lnTo>
                  <a:lnTo>
                    <a:pt x="598789" y="79725"/>
                  </a:lnTo>
                  <a:cubicBezTo>
                    <a:pt x="589894" y="76859"/>
                    <a:pt x="580593" y="75440"/>
                    <a:pt x="571254" y="75523"/>
                  </a:cubicBezTo>
                  <a:cubicBezTo>
                    <a:pt x="558058" y="75195"/>
                    <a:pt x="544988" y="78124"/>
                    <a:pt x="533188" y="84055"/>
                  </a:cubicBezTo>
                  <a:cubicBezTo>
                    <a:pt x="512251" y="94722"/>
                    <a:pt x="499308" y="116536"/>
                    <a:pt x="499943" y="140092"/>
                  </a:cubicBezTo>
                  <a:cubicBezTo>
                    <a:pt x="499473" y="157902"/>
                    <a:pt x="507023" y="174974"/>
                    <a:pt x="520499" y="186578"/>
                  </a:cubicBezTo>
                  <a:lnTo>
                    <a:pt x="489665" y="219181"/>
                  </a:lnTo>
                  <a:lnTo>
                    <a:pt x="489665" y="227332"/>
                  </a:lnTo>
                  <a:cubicBezTo>
                    <a:pt x="492444" y="230095"/>
                    <a:pt x="495463" y="232609"/>
                    <a:pt x="498674" y="234846"/>
                  </a:cubicBezTo>
                  <a:cubicBezTo>
                    <a:pt x="502709" y="237455"/>
                    <a:pt x="506947" y="239713"/>
                    <a:pt x="511363" y="241596"/>
                  </a:cubicBezTo>
                  <a:cubicBezTo>
                    <a:pt x="497418" y="250683"/>
                    <a:pt x="488789" y="266051"/>
                    <a:pt x="488269" y="282732"/>
                  </a:cubicBezTo>
                  <a:cubicBezTo>
                    <a:pt x="487495" y="299982"/>
                    <a:pt x="496415" y="316215"/>
                    <a:pt x="511363" y="324760"/>
                  </a:cubicBezTo>
                  <a:cubicBezTo>
                    <a:pt x="529825" y="334929"/>
                    <a:pt x="550724" y="339778"/>
                    <a:pt x="571762" y="338769"/>
                  </a:cubicBezTo>
                  <a:cubicBezTo>
                    <a:pt x="587319" y="339382"/>
                    <a:pt x="602811" y="336419"/>
                    <a:pt x="617061" y="330109"/>
                  </a:cubicBezTo>
                  <a:cubicBezTo>
                    <a:pt x="627796" y="325287"/>
                    <a:pt x="636894" y="317404"/>
                    <a:pt x="643200" y="307439"/>
                  </a:cubicBezTo>
                  <a:cubicBezTo>
                    <a:pt x="648758" y="298545"/>
                    <a:pt x="651702" y="288262"/>
                    <a:pt x="651702" y="277765"/>
                  </a:cubicBezTo>
                  <a:cubicBezTo>
                    <a:pt x="652374" y="263548"/>
                    <a:pt x="646525" y="249805"/>
                    <a:pt x="635841" y="240450"/>
                  </a:cubicBezTo>
                  <a:cubicBezTo>
                    <a:pt x="620906" y="230034"/>
                    <a:pt x="603268" y="224234"/>
                    <a:pt x="585085" y="223766"/>
                  </a:cubicBezTo>
                  <a:cubicBezTo>
                    <a:pt x="569732" y="222365"/>
                    <a:pt x="558692" y="220964"/>
                    <a:pt x="551840" y="219563"/>
                  </a:cubicBezTo>
                  <a:cubicBezTo>
                    <a:pt x="546206" y="218557"/>
                    <a:pt x="540738" y="216756"/>
                    <a:pt x="535599" y="214214"/>
                  </a:cubicBezTo>
                  <a:lnTo>
                    <a:pt x="548287" y="201478"/>
                  </a:lnTo>
                  <a:cubicBezTo>
                    <a:pt x="556040" y="203418"/>
                    <a:pt x="564022" y="204360"/>
                    <a:pt x="572016" y="204280"/>
                  </a:cubicBezTo>
                  <a:cubicBezTo>
                    <a:pt x="585174" y="204283"/>
                    <a:pt x="598129" y="201001"/>
                    <a:pt x="609701" y="194728"/>
                  </a:cubicBezTo>
                  <a:close/>
                  <a:moveTo>
                    <a:pt x="548034" y="161106"/>
                  </a:moveTo>
                  <a:cubicBezTo>
                    <a:pt x="536296" y="149513"/>
                    <a:pt x="536144" y="130564"/>
                    <a:pt x="547691" y="118782"/>
                  </a:cubicBezTo>
                  <a:cubicBezTo>
                    <a:pt x="547805" y="118667"/>
                    <a:pt x="547919" y="118554"/>
                    <a:pt x="548034" y="118442"/>
                  </a:cubicBezTo>
                  <a:cubicBezTo>
                    <a:pt x="561877" y="108610"/>
                    <a:pt x="580378" y="108610"/>
                    <a:pt x="594221" y="118442"/>
                  </a:cubicBezTo>
                  <a:cubicBezTo>
                    <a:pt x="605958" y="129834"/>
                    <a:pt x="606276" y="148620"/>
                    <a:pt x="594919" y="160402"/>
                  </a:cubicBezTo>
                  <a:cubicBezTo>
                    <a:pt x="594691" y="160640"/>
                    <a:pt x="594462" y="160876"/>
                    <a:pt x="594221" y="161106"/>
                  </a:cubicBezTo>
                  <a:cubicBezTo>
                    <a:pt x="580378" y="170938"/>
                    <a:pt x="561877" y="170938"/>
                    <a:pt x="548034" y="161106"/>
                  </a:cubicBezTo>
                  <a:close/>
                  <a:moveTo>
                    <a:pt x="533314" y="263628"/>
                  </a:moveTo>
                  <a:cubicBezTo>
                    <a:pt x="537096" y="258225"/>
                    <a:pt x="542146" y="253849"/>
                    <a:pt x="548034" y="250893"/>
                  </a:cubicBezTo>
                  <a:cubicBezTo>
                    <a:pt x="556281" y="252294"/>
                    <a:pt x="565290" y="253313"/>
                    <a:pt x="574934" y="254077"/>
                  </a:cubicBezTo>
                  <a:cubicBezTo>
                    <a:pt x="584654" y="253730"/>
                    <a:pt x="594234" y="256447"/>
                    <a:pt x="602342" y="261845"/>
                  </a:cubicBezTo>
                  <a:cubicBezTo>
                    <a:pt x="606834" y="265894"/>
                    <a:pt x="609334" y="271709"/>
                    <a:pt x="609194" y="277765"/>
                  </a:cubicBezTo>
                  <a:cubicBezTo>
                    <a:pt x="609258" y="285478"/>
                    <a:pt x="605184" y="292630"/>
                    <a:pt x="598536" y="296486"/>
                  </a:cubicBezTo>
                  <a:cubicBezTo>
                    <a:pt x="590212" y="301414"/>
                    <a:pt x="580644" y="303803"/>
                    <a:pt x="571000" y="303364"/>
                  </a:cubicBezTo>
                  <a:cubicBezTo>
                    <a:pt x="560659" y="303717"/>
                    <a:pt x="550406" y="301439"/>
                    <a:pt x="541182" y="296741"/>
                  </a:cubicBezTo>
                  <a:cubicBezTo>
                    <a:pt x="533378" y="293388"/>
                    <a:pt x="528379" y="285642"/>
                    <a:pt x="528493" y="277128"/>
                  </a:cubicBezTo>
                  <a:cubicBezTo>
                    <a:pt x="528886" y="272219"/>
                    <a:pt x="530701" y="267529"/>
                    <a:pt x="533695" y="263628"/>
                  </a:cubicBezTo>
                  <a:close/>
                  <a:moveTo>
                    <a:pt x="731642" y="255860"/>
                  </a:moveTo>
                  <a:lnTo>
                    <a:pt x="731642" y="165564"/>
                  </a:lnTo>
                  <a:cubicBezTo>
                    <a:pt x="730690" y="151649"/>
                    <a:pt x="735258" y="137920"/>
                    <a:pt x="744331" y="127357"/>
                  </a:cubicBezTo>
                  <a:cubicBezTo>
                    <a:pt x="752515" y="118308"/>
                    <a:pt x="764265" y="113364"/>
                    <a:pt x="776434" y="113857"/>
                  </a:cubicBezTo>
                  <a:cubicBezTo>
                    <a:pt x="787422" y="113113"/>
                    <a:pt x="798068" y="117883"/>
                    <a:pt x="804857" y="126593"/>
                  </a:cubicBezTo>
                  <a:cubicBezTo>
                    <a:pt x="811544" y="136891"/>
                    <a:pt x="814703" y="149097"/>
                    <a:pt x="813866" y="161361"/>
                  </a:cubicBezTo>
                  <a:lnTo>
                    <a:pt x="813866" y="256496"/>
                  </a:lnTo>
                  <a:lnTo>
                    <a:pt x="858785" y="256496"/>
                  </a:lnTo>
                  <a:lnTo>
                    <a:pt x="858785" y="156394"/>
                  </a:lnTo>
                  <a:cubicBezTo>
                    <a:pt x="860346" y="134816"/>
                    <a:pt x="854026" y="113406"/>
                    <a:pt x="841020" y="96154"/>
                  </a:cubicBezTo>
                  <a:cubicBezTo>
                    <a:pt x="828078" y="81926"/>
                    <a:pt x="809425" y="74341"/>
                    <a:pt x="790265" y="75523"/>
                  </a:cubicBezTo>
                  <a:cubicBezTo>
                    <a:pt x="778286" y="75312"/>
                    <a:pt x="766460" y="78161"/>
                    <a:pt x="755878" y="83801"/>
                  </a:cubicBezTo>
                  <a:cubicBezTo>
                    <a:pt x="746044" y="89194"/>
                    <a:pt x="737821" y="97104"/>
                    <a:pt x="732023" y="106725"/>
                  </a:cubicBezTo>
                  <a:lnTo>
                    <a:pt x="732023" y="0"/>
                  </a:lnTo>
                  <a:lnTo>
                    <a:pt x="686723" y="0"/>
                  </a:lnTo>
                  <a:lnTo>
                    <a:pt x="686723" y="255860"/>
                  </a:lnTo>
                  <a:close/>
                  <a:moveTo>
                    <a:pt x="906749" y="296996"/>
                  </a:moveTo>
                  <a:lnTo>
                    <a:pt x="941009" y="208610"/>
                  </a:lnTo>
                  <a:lnTo>
                    <a:pt x="897105" y="208610"/>
                  </a:lnTo>
                  <a:lnTo>
                    <a:pt x="877945" y="296996"/>
                  </a:lnTo>
                  <a:close/>
                </a:path>
              </a:pathLst>
            </a:custGeom>
            <a:solidFill>
              <a:srgbClr val="005AB9"/>
            </a:solidFill>
            <a:ln w="126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1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82DEE2-CA58-9795-099A-F8155B26AB61}"/>
                </a:ext>
              </a:extLst>
            </p:cNvPr>
            <p:cNvSpPr/>
            <p:nvPr/>
          </p:nvSpPr>
          <p:spPr>
            <a:xfrm>
              <a:off x="3170240" y="1359298"/>
              <a:ext cx="512257" cy="259824"/>
            </a:xfrm>
            <a:custGeom>
              <a:avLst/>
              <a:gdLst>
                <a:gd name="connsiteX0" fmla="*/ 45299 w 512257"/>
                <a:gd name="connsiteY0" fmla="*/ 2 h 259824"/>
                <a:gd name="connsiteX1" fmla="*/ 0 w 512257"/>
                <a:gd name="connsiteY1" fmla="*/ 2 h 259824"/>
                <a:gd name="connsiteX2" fmla="*/ 0 w 512257"/>
                <a:gd name="connsiteY2" fmla="*/ 255480 h 259824"/>
                <a:gd name="connsiteX3" fmla="*/ 45299 w 512257"/>
                <a:gd name="connsiteY3" fmla="*/ 255480 h 259824"/>
                <a:gd name="connsiteX4" fmla="*/ 122702 w 512257"/>
                <a:gd name="connsiteY4" fmla="*/ 44704 h 259824"/>
                <a:gd name="connsiteX5" fmla="*/ 130696 w 512257"/>
                <a:gd name="connsiteY5" fmla="*/ 25855 h 259824"/>
                <a:gd name="connsiteX6" fmla="*/ 122702 w 512257"/>
                <a:gd name="connsiteY6" fmla="*/ 7261 h 259824"/>
                <a:gd name="connsiteX7" fmla="*/ 82097 w 512257"/>
                <a:gd name="connsiteY7" fmla="*/ 7261 h 259824"/>
                <a:gd name="connsiteX8" fmla="*/ 74103 w 512257"/>
                <a:gd name="connsiteY8" fmla="*/ 25855 h 259824"/>
                <a:gd name="connsiteX9" fmla="*/ 82097 w 512257"/>
                <a:gd name="connsiteY9" fmla="*/ 44704 h 259824"/>
                <a:gd name="connsiteX10" fmla="*/ 122702 w 512257"/>
                <a:gd name="connsiteY10" fmla="*/ 44704 h 259824"/>
                <a:gd name="connsiteX11" fmla="*/ 124986 w 512257"/>
                <a:gd name="connsiteY11" fmla="*/ 79473 h 259824"/>
                <a:gd name="connsiteX12" fmla="*/ 79813 w 512257"/>
                <a:gd name="connsiteY12" fmla="*/ 79473 h 259824"/>
                <a:gd name="connsiteX13" fmla="*/ 79813 w 512257"/>
                <a:gd name="connsiteY13" fmla="*/ 255480 h 259824"/>
                <a:gd name="connsiteX14" fmla="*/ 124986 w 512257"/>
                <a:gd name="connsiteY14" fmla="*/ 255480 h 259824"/>
                <a:gd name="connsiteX15" fmla="*/ 264564 w 512257"/>
                <a:gd name="connsiteY15" fmla="*/ 255480 h 259824"/>
                <a:gd name="connsiteX16" fmla="*/ 329277 w 512257"/>
                <a:gd name="connsiteY16" fmla="*/ 79473 h 259824"/>
                <a:gd name="connsiteX17" fmla="*/ 281567 w 512257"/>
                <a:gd name="connsiteY17" fmla="*/ 79473 h 259824"/>
                <a:gd name="connsiteX18" fmla="*/ 237029 w 512257"/>
                <a:gd name="connsiteY18" fmla="*/ 212560 h 259824"/>
                <a:gd name="connsiteX19" fmla="*/ 192744 w 512257"/>
                <a:gd name="connsiteY19" fmla="*/ 79473 h 259824"/>
                <a:gd name="connsiteX20" fmla="*/ 145288 w 512257"/>
                <a:gd name="connsiteY20" fmla="*/ 79473 h 259824"/>
                <a:gd name="connsiteX21" fmla="*/ 209747 w 512257"/>
                <a:gd name="connsiteY21" fmla="*/ 255480 h 259824"/>
                <a:gd name="connsiteX22" fmla="*/ 462891 w 512257"/>
                <a:gd name="connsiteY22" fmla="*/ 252041 h 259824"/>
                <a:gd name="connsiteX23" fmla="*/ 491187 w 512257"/>
                <a:gd name="connsiteY23" fmla="*/ 230518 h 259824"/>
                <a:gd name="connsiteX24" fmla="*/ 507683 w 512257"/>
                <a:gd name="connsiteY24" fmla="*/ 200207 h 259824"/>
                <a:gd name="connsiteX25" fmla="*/ 461622 w 512257"/>
                <a:gd name="connsiteY25" fmla="*/ 200207 h 259824"/>
                <a:gd name="connsiteX26" fmla="*/ 447664 w 512257"/>
                <a:gd name="connsiteY26" fmla="*/ 216381 h 259824"/>
                <a:gd name="connsiteX27" fmla="*/ 424571 w 512257"/>
                <a:gd name="connsiteY27" fmla="*/ 222494 h 259824"/>
                <a:gd name="connsiteX28" fmla="*/ 393229 w 512257"/>
                <a:gd name="connsiteY28" fmla="*/ 210777 h 259824"/>
                <a:gd name="connsiteX29" fmla="*/ 378891 w 512257"/>
                <a:gd name="connsiteY29" fmla="*/ 178556 h 259824"/>
                <a:gd name="connsiteX30" fmla="*/ 512251 w 512257"/>
                <a:gd name="connsiteY30" fmla="*/ 178556 h 259824"/>
                <a:gd name="connsiteX31" fmla="*/ 512251 w 512257"/>
                <a:gd name="connsiteY31" fmla="*/ 169641 h 259824"/>
                <a:gd name="connsiteX32" fmla="*/ 512251 w 512257"/>
                <a:gd name="connsiteY32" fmla="*/ 161490 h 259824"/>
                <a:gd name="connsiteX33" fmla="*/ 501212 w 512257"/>
                <a:gd name="connsiteY33" fmla="*/ 117680 h 259824"/>
                <a:gd name="connsiteX34" fmla="*/ 470251 w 512257"/>
                <a:gd name="connsiteY34" fmla="*/ 86604 h 259824"/>
                <a:gd name="connsiteX35" fmla="*/ 424571 w 512257"/>
                <a:gd name="connsiteY35" fmla="*/ 75270 h 259824"/>
                <a:gd name="connsiteX36" fmla="*/ 376733 w 512257"/>
                <a:gd name="connsiteY36" fmla="*/ 87114 h 259824"/>
                <a:gd name="connsiteX37" fmla="*/ 345011 w 512257"/>
                <a:gd name="connsiteY37" fmla="*/ 120354 h 259824"/>
                <a:gd name="connsiteX38" fmla="*/ 333464 w 512257"/>
                <a:gd name="connsiteY38" fmla="*/ 168877 h 259824"/>
                <a:gd name="connsiteX39" fmla="*/ 345138 w 512257"/>
                <a:gd name="connsiteY39" fmla="*/ 216508 h 259824"/>
                <a:gd name="connsiteX40" fmla="*/ 377368 w 512257"/>
                <a:gd name="connsiteY40" fmla="*/ 248475 h 259824"/>
                <a:gd name="connsiteX41" fmla="*/ 424317 w 512257"/>
                <a:gd name="connsiteY41" fmla="*/ 259810 h 259824"/>
                <a:gd name="connsiteX42" fmla="*/ 462384 w 512257"/>
                <a:gd name="connsiteY42" fmla="*/ 252041 h 259824"/>
                <a:gd name="connsiteX43" fmla="*/ 454263 w 512257"/>
                <a:gd name="connsiteY43" fmla="*/ 122392 h 259824"/>
                <a:gd name="connsiteX44" fmla="*/ 466952 w 512257"/>
                <a:gd name="connsiteY44" fmla="*/ 150156 h 259824"/>
                <a:gd name="connsiteX45" fmla="*/ 379652 w 512257"/>
                <a:gd name="connsiteY45" fmla="*/ 150156 h 259824"/>
                <a:gd name="connsiteX46" fmla="*/ 395767 w 512257"/>
                <a:gd name="connsiteY46" fmla="*/ 121500 h 259824"/>
                <a:gd name="connsiteX47" fmla="*/ 425078 w 512257"/>
                <a:gd name="connsiteY47" fmla="*/ 112203 h 259824"/>
                <a:gd name="connsiteX48" fmla="*/ 453755 w 512257"/>
                <a:gd name="connsiteY48" fmla="*/ 122392 h 25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12257" h="259824">
                  <a:moveTo>
                    <a:pt x="45299" y="2"/>
                  </a:moveTo>
                  <a:lnTo>
                    <a:pt x="0" y="2"/>
                  </a:lnTo>
                  <a:lnTo>
                    <a:pt x="0" y="255480"/>
                  </a:lnTo>
                  <a:lnTo>
                    <a:pt x="45299" y="255480"/>
                  </a:lnTo>
                  <a:close/>
                  <a:moveTo>
                    <a:pt x="122702" y="44704"/>
                  </a:moveTo>
                  <a:cubicBezTo>
                    <a:pt x="127968" y="39889"/>
                    <a:pt x="130886" y="33006"/>
                    <a:pt x="130696" y="25855"/>
                  </a:cubicBezTo>
                  <a:cubicBezTo>
                    <a:pt x="130886" y="18779"/>
                    <a:pt x="127955" y="11979"/>
                    <a:pt x="122702" y="7261"/>
                  </a:cubicBezTo>
                  <a:cubicBezTo>
                    <a:pt x="110888" y="-2420"/>
                    <a:pt x="93911" y="-2420"/>
                    <a:pt x="82097" y="7261"/>
                  </a:cubicBezTo>
                  <a:cubicBezTo>
                    <a:pt x="76844" y="11979"/>
                    <a:pt x="73913" y="18779"/>
                    <a:pt x="74103" y="25855"/>
                  </a:cubicBezTo>
                  <a:cubicBezTo>
                    <a:pt x="73913" y="33006"/>
                    <a:pt x="76831" y="39889"/>
                    <a:pt x="82097" y="44704"/>
                  </a:cubicBezTo>
                  <a:cubicBezTo>
                    <a:pt x="93784" y="54747"/>
                    <a:pt x="111015" y="54747"/>
                    <a:pt x="122702" y="44704"/>
                  </a:cubicBezTo>
                  <a:close/>
                  <a:moveTo>
                    <a:pt x="124986" y="79473"/>
                  </a:moveTo>
                  <a:lnTo>
                    <a:pt x="79813" y="79473"/>
                  </a:lnTo>
                  <a:lnTo>
                    <a:pt x="79813" y="255480"/>
                  </a:lnTo>
                  <a:lnTo>
                    <a:pt x="124986" y="255480"/>
                  </a:lnTo>
                  <a:close/>
                  <a:moveTo>
                    <a:pt x="264564" y="255480"/>
                  </a:moveTo>
                  <a:lnTo>
                    <a:pt x="329277" y="79473"/>
                  </a:lnTo>
                  <a:lnTo>
                    <a:pt x="281567" y="79473"/>
                  </a:lnTo>
                  <a:lnTo>
                    <a:pt x="237029" y="212560"/>
                  </a:lnTo>
                  <a:lnTo>
                    <a:pt x="192744" y="79473"/>
                  </a:lnTo>
                  <a:lnTo>
                    <a:pt x="145288" y="79473"/>
                  </a:lnTo>
                  <a:lnTo>
                    <a:pt x="209747" y="255480"/>
                  </a:lnTo>
                  <a:close/>
                  <a:moveTo>
                    <a:pt x="462891" y="252041"/>
                  </a:moveTo>
                  <a:cubicBezTo>
                    <a:pt x="473803" y="247068"/>
                    <a:pt x="483472" y="239714"/>
                    <a:pt x="491187" y="230518"/>
                  </a:cubicBezTo>
                  <a:cubicBezTo>
                    <a:pt x="498686" y="221650"/>
                    <a:pt x="504308" y="211335"/>
                    <a:pt x="507683" y="200207"/>
                  </a:cubicBezTo>
                  <a:lnTo>
                    <a:pt x="461622" y="200207"/>
                  </a:lnTo>
                  <a:cubicBezTo>
                    <a:pt x="458564" y="206800"/>
                    <a:pt x="453730" y="212402"/>
                    <a:pt x="447664" y="216381"/>
                  </a:cubicBezTo>
                  <a:cubicBezTo>
                    <a:pt x="440724" y="220646"/>
                    <a:pt x="432704" y="222772"/>
                    <a:pt x="424571" y="222494"/>
                  </a:cubicBezTo>
                  <a:cubicBezTo>
                    <a:pt x="413011" y="222810"/>
                    <a:pt x="401769" y="218610"/>
                    <a:pt x="393229" y="210777"/>
                  </a:cubicBezTo>
                  <a:cubicBezTo>
                    <a:pt x="384372" y="202379"/>
                    <a:pt x="379208" y="190784"/>
                    <a:pt x="378891" y="178556"/>
                  </a:cubicBezTo>
                  <a:lnTo>
                    <a:pt x="512251" y="178556"/>
                  </a:lnTo>
                  <a:cubicBezTo>
                    <a:pt x="512251" y="175500"/>
                    <a:pt x="512251" y="172443"/>
                    <a:pt x="512251" y="169641"/>
                  </a:cubicBezTo>
                  <a:cubicBezTo>
                    <a:pt x="512251" y="166839"/>
                    <a:pt x="512251" y="164037"/>
                    <a:pt x="512251" y="161490"/>
                  </a:cubicBezTo>
                  <a:cubicBezTo>
                    <a:pt x="512441" y="146170"/>
                    <a:pt x="508635" y="131067"/>
                    <a:pt x="501212" y="117680"/>
                  </a:cubicBezTo>
                  <a:cubicBezTo>
                    <a:pt x="493915" y="104679"/>
                    <a:pt x="483206" y="93933"/>
                    <a:pt x="470251" y="86604"/>
                  </a:cubicBezTo>
                  <a:cubicBezTo>
                    <a:pt x="456305" y="78814"/>
                    <a:pt x="440533" y="74902"/>
                    <a:pt x="424571" y="75270"/>
                  </a:cubicBezTo>
                  <a:cubicBezTo>
                    <a:pt x="407859" y="74835"/>
                    <a:pt x="391326" y="78927"/>
                    <a:pt x="376733" y="87114"/>
                  </a:cubicBezTo>
                  <a:cubicBezTo>
                    <a:pt x="363245" y="94967"/>
                    <a:pt x="352244" y="106491"/>
                    <a:pt x="345011" y="120354"/>
                  </a:cubicBezTo>
                  <a:cubicBezTo>
                    <a:pt x="337106" y="135275"/>
                    <a:pt x="333122" y="151979"/>
                    <a:pt x="333464" y="168877"/>
                  </a:cubicBezTo>
                  <a:cubicBezTo>
                    <a:pt x="333134" y="185506"/>
                    <a:pt x="337157" y="201930"/>
                    <a:pt x="345138" y="216508"/>
                  </a:cubicBezTo>
                  <a:cubicBezTo>
                    <a:pt x="352675" y="229995"/>
                    <a:pt x="363841" y="241076"/>
                    <a:pt x="377368" y="248475"/>
                  </a:cubicBezTo>
                  <a:cubicBezTo>
                    <a:pt x="391808" y="256199"/>
                    <a:pt x="407961" y="260100"/>
                    <a:pt x="424317" y="259810"/>
                  </a:cubicBezTo>
                  <a:cubicBezTo>
                    <a:pt x="437412" y="259997"/>
                    <a:pt x="450392" y="257347"/>
                    <a:pt x="462384" y="252041"/>
                  </a:cubicBezTo>
                  <a:close/>
                  <a:moveTo>
                    <a:pt x="454263" y="122392"/>
                  </a:moveTo>
                  <a:cubicBezTo>
                    <a:pt x="462155" y="129473"/>
                    <a:pt x="466748" y="139533"/>
                    <a:pt x="466952" y="150156"/>
                  </a:cubicBezTo>
                  <a:lnTo>
                    <a:pt x="379652" y="150156"/>
                  </a:lnTo>
                  <a:cubicBezTo>
                    <a:pt x="381073" y="138853"/>
                    <a:pt x="386859" y="128561"/>
                    <a:pt x="395767" y="121500"/>
                  </a:cubicBezTo>
                  <a:cubicBezTo>
                    <a:pt x="404268" y="115283"/>
                    <a:pt x="414559" y="112019"/>
                    <a:pt x="425078" y="112203"/>
                  </a:cubicBezTo>
                  <a:cubicBezTo>
                    <a:pt x="435559" y="111932"/>
                    <a:pt x="445774" y="115562"/>
                    <a:pt x="453755" y="122392"/>
                  </a:cubicBezTo>
                  <a:close/>
                </a:path>
              </a:pathLst>
            </a:custGeom>
            <a:solidFill>
              <a:srgbClr val="005AB9"/>
            </a:solidFill>
            <a:ln w="126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13"/>
            </a:p>
          </p:txBody>
        </p:sp>
      </p:grpSp>
      <p:sp>
        <p:nvSpPr>
          <p:cNvPr id="14" name="object 3">
            <a:extLst>
              <a:ext uri="{FF2B5EF4-FFF2-40B4-BE49-F238E27FC236}">
                <a16:creationId xmlns:a16="http://schemas.microsoft.com/office/drawing/2014/main" id="{71C5710F-52C6-3FA4-7EE7-CC02B0588265}"/>
              </a:ext>
            </a:extLst>
          </p:cNvPr>
          <p:cNvSpPr/>
          <p:nvPr userDrawn="1"/>
        </p:nvSpPr>
        <p:spPr>
          <a:xfrm>
            <a:off x="10363200" y="157577"/>
            <a:ext cx="1828800" cy="2632709"/>
          </a:xfrm>
          <a:custGeom>
            <a:avLst/>
            <a:gdLst/>
            <a:ahLst/>
            <a:cxnLst/>
            <a:rect l="l" t="t" r="r" b="b"/>
            <a:pathLst>
              <a:path w="2438400" h="3510279">
                <a:moveTo>
                  <a:pt x="2438400" y="0"/>
                </a:moveTo>
                <a:lnTo>
                  <a:pt x="2382594" y="1965"/>
                </a:lnTo>
                <a:lnTo>
                  <a:pt x="2338263" y="4201"/>
                </a:lnTo>
                <a:lnTo>
                  <a:pt x="2293960" y="6997"/>
                </a:lnTo>
                <a:lnTo>
                  <a:pt x="2249687" y="10353"/>
                </a:lnTo>
                <a:lnTo>
                  <a:pt x="2205450" y="14269"/>
                </a:lnTo>
                <a:lnTo>
                  <a:pt x="2161254" y="18747"/>
                </a:lnTo>
                <a:lnTo>
                  <a:pt x="2117103" y="23786"/>
                </a:lnTo>
                <a:lnTo>
                  <a:pt x="2073002" y="29387"/>
                </a:lnTo>
                <a:lnTo>
                  <a:pt x="2028956" y="35551"/>
                </a:lnTo>
                <a:lnTo>
                  <a:pt x="1984969" y="42277"/>
                </a:lnTo>
                <a:lnTo>
                  <a:pt x="1941046" y="49567"/>
                </a:lnTo>
                <a:lnTo>
                  <a:pt x="1897191" y="57421"/>
                </a:lnTo>
                <a:lnTo>
                  <a:pt x="1853410" y="65840"/>
                </a:lnTo>
                <a:lnTo>
                  <a:pt x="1809708" y="74823"/>
                </a:lnTo>
                <a:lnTo>
                  <a:pt x="1766087" y="84371"/>
                </a:lnTo>
                <a:lnTo>
                  <a:pt x="1722555" y="94486"/>
                </a:lnTo>
                <a:lnTo>
                  <a:pt x="1679114" y="105166"/>
                </a:lnTo>
                <a:lnTo>
                  <a:pt x="1635771" y="116414"/>
                </a:lnTo>
                <a:lnTo>
                  <a:pt x="1592529" y="128228"/>
                </a:lnTo>
                <a:lnTo>
                  <a:pt x="1549393" y="140610"/>
                </a:lnTo>
                <a:lnTo>
                  <a:pt x="1506368" y="153561"/>
                </a:lnTo>
                <a:lnTo>
                  <a:pt x="1463459" y="167080"/>
                </a:lnTo>
                <a:lnTo>
                  <a:pt x="1420670" y="181168"/>
                </a:lnTo>
                <a:lnTo>
                  <a:pt x="1378006" y="195826"/>
                </a:lnTo>
                <a:lnTo>
                  <a:pt x="1335472" y="211054"/>
                </a:lnTo>
                <a:lnTo>
                  <a:pt x="1293073" y="226852"/>
                </a:lnTo>
                <a:lnTo>
                  <a:pt x="1250812" y="243222"/>
                </a:lnTo>
                <a:lnTo>
                  <a:pt x="1208695" y="260163"/>
                </a:lnTo>
                <a:lnTo>
                  <a:pt x="1166727" y="277676"/>
                </a:lnTo>
                <a:lnTo>
                  <a:pt x="1124912" y="295761"/>
                </a:lnTo>
                <a:lnTo>
                  <a:pt x="1083254" y="314419"/>
                </a:lnTo>
                <a:lnTo>
                  <a:pt x="1041760" y="333651"/>
                </a:lnTo>
                <a:lnTo>
                  <a:pt x="1000432" y="353456"/>
                </a:lnTo>
                <a:lnTo>
                  <a:pt x="959277" y="373836"/>
                </a:lnTo>
                <a:lnTo>
                  <a:pt x="918298" y="394791"/>
                </a:lnTo>
                <a:lnTo>
                  <a:pt x="877500" y="416321"/>
                </a:lnTo>
                <a:lnTo>
                  <a:pt x="836889" y="438427"/>
                </a:lnTo>
                <a:lnTo>
                  <a:pt x="796468" y="461109"/>
                </a:lnTo>
                <a:lnTo>
                  <a:pt x="756243" y="484367"/>
                </a:lnTo>
                <a:lnTo>
                  <a:pt x="716217" y="508203"/>
                </a:lnTo>
                <a:lnTo>
                  <a:pt x="676397" y="532616"/>
                </a:lnTo>
                <a:lnTo>
                  <a:pt x="636786" y="557608"/>
                </a:lnTo>
                <a:lnTo>
                  <a:pt x="597389" y="583178"/>
                </a:lnTo>
                <a:lnTo>
                  <a:pt x="558211" y="609327"/>
                </a:lnTo>
                <a:lnTo>
                  <a:pt x="519257" y="636056"/>
                </a:lnTo>
                <a:lnTo>
                  <a:pt x="480531" y="663365"/>
                </a:lnTo>
                <a:lnTo>
                  <a:pt x="442038" y="691254"/>
                </a:lnTo>
                <a:lnTo>
                  <a:pt x="403782" y="719724"/>
                </a:lnTo>
                <a:lnTo>
                  <a:pt x="365769" y="748776"/>
                </a:lnTo>
                <a:lnTo>
                  <a:pt x="328003" y="778410"/>
                </a:lnTo>
                <a:lnTo>
                  <a:pt x="290489" y="808626"/>
                </a:lnTo>
                <a:lnTo>
                  <a:pt x="253231" y="839424"/>
                </a:lnTo>
                <a:lnTo>
                  <a:pt x="216234" y="870807"/>
                </a:lnTo>
                <a:lnTo>
                  <a:pt x="179503" y="902773"/>
                </a:lnTo>
                <a:lnTo>
                  <a:pt x="143043" y="935323"/>
                </a:lnTo>
                <a:lnTo>
                  <a:pt x="106857" y="968458"/>
                </a:lnTo>
                <a:lnTo>
                  <a:pt x="70952" y="1002178"/>
                </a:lnTo>
                <a:lnTo>
                  <a:pt x="35331" y="1036484"/>
                </a:lnTo>
                <a:lnTo>
                  <a:pt x="0" y="1071376"/>
                </a:lnTo>
                <a:lnTo>
                  <a:pt x="2438400" y="3509776"/>
                </a:lnTo>
                <a:lnTo>
                  <a:pt x="2438400" y="0"/>
                </a:lnTo>
                <a:close/>
              </a:path>
            </a:pathLst>
          </a:custGeom>
          <a:solidFill>
            <a:srgbClr val="FFC80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99D26AD5-8193-5562-7C0C-6B6D39C32B01}"/>
              </a:ext>
            </a:extLst>
          </p:cNvPr>
          <p:cNvSpPr/>
          <p:nvPr userDrawn="1"/>
        </p:nvSpPr>
        <p:spPr>
          <a:xfrm>
            <a:off x="9034163" y="5629691"/>
            <a:ext cx="1180624" cy="991076"/>
          </a:xfrm>
          <a:custGeom>
            <a:avLst/>
            <a:gdLst/>
            <a:ahLst/>
            <a:cxnLst/>
            <a:rect l="l" t="t" r="r" b="b"/>
            <a:pathLst>
              <a:path w="1574164" h="1321434">
                <a:moveTo>
                  <a:pt x="1573796" y="0"/>
                </a:moveTo>
                <a:lnTo>
                  <a:pt x="0" y="767588"/>
                </a:lnTo>
                <a:lnTo>
                  <a:pt x="1243964" y="1320914"/>
                </a:lnTo>
                <a:lnTo>
                  <a:pt x="1573796" y="0"/>
                </a:lnTo>
                <a:close/>
              </a:path>
            </a:pathLst>
          </a:custGeom>
          <a:solidFill>
            <a:srgbClr val="2887E6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</p:spTree>
    <p:extLst>
      <p:ext uri="{BB962C8B-B14F-4D97-AF65-F5344CB8AC3E}">
        <p14:creationId xmlns:p14="http://schemas.microsoft.com/office/powerpoint/2010/main" val="7812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6604-3088-EE50-737F-99521C838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 Fit for the Future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Governance and Member Voice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CBDEE-525F-2252-B79C-D6CDA658D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3939" y="3602038"/>
            <a:ext cx="9144000" cy="1655762"/>
          </a:xfrm>
        </p:spPr>
        <p:txBody>
          <a:bodyPr/>
          <a:lstStyle/>
          <a:p>
            <a:endParaRPr lang="en-GB" b="1" u="sng" dirty="0"/>
          </a:p>
          <a:p>
            <a:r>
              <a:rPr lang="en-GB" b="1" u="sng" dirty="0"/>
              <a:t>AGM Plenary</a:t>
            </a:r>
          </a:p>
          <a:p>
            <a:r>
              <a:rPr lang="en-GB" b="1" u="sng" dirty="0"/>
              <a:t>6 October 2022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68237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02E9-9E9D-2A3C-6D05-BFA2A572E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1106" y="574044"/>
            <a:ext cx="2729761" cy="539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SUMMARY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F38C99-CA3B-5FB8-C892-CF88BFCD9464}"/>
              </a:ext>
            </a:extLst>
          </p:cNvPr>
          <p:cNvSpPr txBox="1"/>
          <p:nvPr/>
        </p:nvSpPr>
        <p:spPr>
          <a:xfrm>
            <a:off x="677516" y="1082224"/>
            <a:ext cx="102969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/>
          </a:p>
          <a:p>
            <a:r>
              <a:rPr lang="en-GB" sz="2400" dirty="0"/>
              <a:t>If introduced: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u3a-related matters would have constant attention in a u3a Council -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all initiatives would have a u3a impact assessment</a:t>
            </a:r>
            <a:b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 small u3a Board with elected, skilled input, would reassure members that compliance requirements are being met including sound financial plans being in place</a:t>
            </a:r>
            <a:br>
              <a:rPr lang="en-GB" sz="2400" dirty="0"/>
            </a:b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 representative u3a Council would reduce workload for regional reps and introduce clarity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More u3a members will be expected to contribute, but no increase in staffing levels.</a:t>
            </a:r>
          </a:p>
        </p:txBody>
      </p:sp>
    </p:spTree>
    <p:extLst>
      <p:ext uri="{BB962C8B-B14F-4D97-AF65-F5344CB8AC3E}">
        <p14:creationId xmlns:p14="http://schemas.microsoft.com/office/powerpoint/2010/main" val="120336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F38C99-CA3B-5FB8-C892-CF88BFCD9464}"/>
              </a:ext>
            </a:extLst>
          </p:cNvPr>
          <p:cNvSpPr txBox="1"/>
          <p:nvPr/>
        </p:nvSpPr>
        <p:spPr>
          <a:xfrm>
            <a:off x="1985320" y="2364086"/>
            <a:ext cx="1029693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/>
          </a:p>
          <a:p>
            <a:r>
              <a:rPr lang="en-GB" sz="4400" dirty="0"/>
              <a:t>         Any Comments?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3200" dirty="0"/>
              <a:t>Feedback to governance@u3a.org.uk</a:t>
            </a:r>
          </a:p>
        </p:txBody>
      </p:sp>
    </p:spTree>
    <p:extLst>
      <p:ext uri="{BB962C8B-B14F-4D97-AF65-F5344CB8AC3E}">
        <p14:creationId xmlns:p14="http://schemas.microsoft.com/office/powerpoint/2010/main" val="282615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A65D-234C-EAB0-8DD2-0CCEDB00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270" y="500064"/>
            <a:ext cx="6338977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Change Needed? </a:t>
            </a: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EC2FA-958E-3DC4-0FC3-1F3FB9268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now more complex  and s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ocial standards/members’ expectations have changed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election process does not satisfy skill requirements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clarity on the Board between governance and u3a issues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focus on “real” u3a matters 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reps are currently pulled 3 ways.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256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05828-8676-87D8-B1CA-42438FFB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446" y="296115"/>
            <a:ext cx="6150154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VOLUNTARY SECTOR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37B9-D8AE-EEAD-A762-DC5683E7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929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 and day to day matters are usually separated from governance/ compliance responsibilities of the Board. A representative Council ensures members have a direct influence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have a Board appointments process that ensures appropriate skills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charities/voluntary organisations appoint independent Non-Executive Directors to their Board – surely we have sufficient skills within the membership?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2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AF07-B0B4-A88C-333A-C49CBCE4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532" y="192599"/>
            <a:ext cx="6399362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KEY IDEAS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305B-B85A-192E-5510-5C5A2FE9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370" y="139430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buSzPct val="115000"/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u3a Council -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 focal point for the voice of the membership </a:t>
            </a:r>
          </a:p>
          <a:p>
            <a:pPr>
              <a:lnSpc>
                <a:spcPct val="107000"/>
              </a:lnSpc>
              <a:buSzPct val="115000"/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smaller u3a Board –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Focused on compliance and governance</a:t>
            </a:r>
          </a:p>
          <a:p>
            <a:pPr>
              <a:lnSpc>
                <a:spcPct val="107000"/>
              </a:lnSpc>
              <a:buSzPct val="115000"/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Board election process -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appointments with core skills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SzPct val="115000"/>
              <a:buNone/>
            </a:pP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Protocols and Working arrangements needed  </a:t>
            </a:r>
            <a:r>
              <a:rPr lang="en-GB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clarity of roles between the u3a Board and the u3a Council and full accountability 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4997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47C1A0-5B22-2E58-6908-0CB91F7FD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Jean Hogg – Trustee for East Midlands</a:t>
            </a:r>
          </a:p>
        </p:txBody>
      </p:sp>
    </p:spTree>
    <p:extLst>
      <p:ext uri="{BB962C8B-B14F-4D97-AF65-F5344CB8AC3E}">
        <p14:creationId xmlns:p14="http://schemas.microsoft.com/office/powerpoint/2010/main" val="292548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47C1A0-5B22-2E58-6908-0CB91F7FD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John Bent– Trustee for London</a:t>
            </a:r>
          </a:p>
        </p:txBody>
      </p:sp>
    </p:spTree>
    <p:extLst>
      <p:ext uri="{BB962C8B-B14F-4D97-AF65-F5344CB8AC3E}">
        <p14:creationId xmlns:p14="http://schemas.microsoft.com/office/powerpoint/2010/main" val="146143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47C1A0-5B22-2E58-6908-0CB91F7FD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Valerie Cobain – Trustee for Northern Ireland</a:t>
            </a:r>
          </a:p>
        </p:txBody>
      </p:sp>
    </p:spTree>
    <p:extLst>
      <p:ext uri="{BB962C8B-B14F-4D97-AF65-F5344CB8AC3E}">
        <p14:creationId xmlns:p14="http://schemas.microsoft.com/office/powerpoint/2010/main" val="147483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CEDB86F-849D-642D-7A0F-0F6DFABF4F37}"/>
              </a:ext>
            </a:extLst>
          </p:cNvPr>
          <p:cNvSpPr/>
          <p:nvPr/>
        </p:nvSpPr>
        <p:spPr>
          <a:xfrm>
            <a:off x="877177" y="1278281"/>
            <a:ext cx="4402190" cy="540719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u3a COUNCIL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8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Effective voice of the membership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Principal focal point for regional representation</a:t>
            </a:r>
          </a:p>
          <a:p>
            <a:pPr marL="285750" indent="-2857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Endorsement of  Movement-wide programmes and activities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61E113C-1763-E757-EE97-D53859891609}"/>
              </a:ext>
            </a:extLst>
          </p:cNvPr>
          <p:cNvSpPr/>
          <p:nvPr/>
        </p:nvSpPr>
        <p:spPr>
          <a:xfrm flipH="1">
            <a:off x="5653181" y="1278282"/>
            <a:ext cx="4528710" cy="515702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u3a BOARD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DECISION-MAKER ON COMPLIANCE ISSUES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Legal, financial and Charity Commission compliance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Creating and monitoring strategy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272821-FE49-257A-C320-8E11B02616F2}"/>
              </a:ext>
            </a:extLst>
          </p:cNvPr>
          <p:cNvSpPr txBox="1"/>
          <p:nvPr/>
        </p:nvSpPr>
        <p:spPr>
          <a:xfrm>
            <a:off x="3470602" y="605577"/>
            <a:ext cx="5325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SEPARATION OF FUNCTIONS</a:t>
            </a:r>
          </a:p>
        </p:txBody>
      </p:sp>
    </p:spTree>
    <p:extLst>
      <p:ext uri="{BB962C8B-B14F-4D97-AF65-F5344CB8AC3E}">
        <p14:creationId xmlns:p14="http://schemas.microsoft.com/office/powerpoint/2010/main" val="57362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9C2C-F0FC-3213-F493-661F68EB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372" y="287489"/>
            <a:ext cx="3423249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49B8-82AC-E488-B1C3-8C57258EA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759"/>
            <a:ext cx="10515600" cy="52656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dirty="0"/>
              <a:t>In July 2022, the Board approved :</a:t>
            </a:r>
          </a:p>
          <a:p>
            <a:pPr marL="742950" lvl="1" indent="-285750"/>
            <a:r>
              <a:rPr lang="en-GB" dirty="0"/>
              <a:t>The concept of a u3a Council and u3a Board </a:t>
            </a:r>
          </a:p>
          <a:p>
            <a:pPr marL="742950" lvl="1" indent="-285750"/>
            <a:r>
              <a:rPr lang="en-GB" dirty="0"/>
              <a:t>The need for more detail like memberships, draft protocols/working arrangements</a:t>
            </a:r>
          </a:p>
          <a:p>
            <a:pPr marL="742950" lvl="1" indent="-285750"/>
            <a:r>
              <a:rPr lang="en-GB" dirty="0"/>
              <a:t>A review of the legal implications and consequential changes needed to the Articles of Association</a:t>
            </a:r>
          </a:p>
          <a:p>
            <a:pPr marL="742950" lvl="1" indent="-285750"/>
            <a:r>
              <a:rPr lang="en-GB" dirty="0"/>
              <a:t>A communications/consultation and approval programme that will include:</a:t>
            </a:r>
          </a:p>
          <a:p>
            <a:pPr marL="1200150" lvl="2" indent="-285750"/>
            <a:r>
              <a:rPr lang="en-GB" sz="2400" dirty="0"/>
              <a:t>Presentations to the membership Autumn/Winter period</a:t>
            </a:r>
          </a:p>
          <a:p>
            <a:pPr marL="1200150" lvl="2" indent="-285750"/>
            <a:r>
              <a:rPr lang="en-GB" sz="2400" dirty="0"/>
              <a:t>Communications, with feedback loop, to u3as and the membership through Winter 2022/23</a:t>
            </a:r>
          </a:p>
          <a:p>
            <a:pPr marL="1200150" lvl="2" indent="-285750"/>
            <a:r>
              <a:rPr lang="en-GB" sz="2400" dirty="0"/>
              <a:t>Proposals on revised Articles of Association to go to a future EGM.</a:t>
            </a:r>
          </a:p>
          <a:p>
            <a:pPr marL="1200150" lvl="2" indent="-285750"/>
            <a:r>
              <a:rPr lang="en-GB" sz="2400" dirty="0"/>
              <a:t>A phased Implementation if approved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34583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Widescreen</PresentationFormat>
  <Paragraphs>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1_Office Theme</vt:lpstr>
      <vt:lpstr>2_Office Theme</vt:lpstr>
      <vt:lpstr> Fit for the Future Governance and Member Voice</vt:lpstr>
      <vt:lpstr>Why is Change Needed?  </vt:lpstr>
      <vt:lpstr>VOLUNTARY SECTOR PRACTICE</vt:lpstr>
      <vt:lpstr> KEY IDEAS</vt:lpstr>
      <vt:lpstr>Jean Hogg – Trustee for East Midlands</vt:lpstr>
      <vt:lpstr>John Bent– Trustee for London</vt:lpstr>
      <vt:lpstr>Valerie Cobain – Trustee for Northern Ireland</vt:lpstr>
      <vt:lpstr>PowerPoint Presentation</vt:lpstr>
      <vt:lpstr>Next Steps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Walmsley</dc:creator>
  <cp:lastModifiedBy>Allan Walmsley</cp:lastModifiedBy>
  <cp:revision>31</cp:revision>
  <dcterms:created xsi:type="dcterms:W3CDTF">2022-05-25T18:28:36Z</dcterms:created>
  <dcterms:modified xsi:type="dcterms:W3CDTF">2022-10-08T11:39:03Z</dcterms:modified>
</cp:coreProperties>
</file>